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о смехе: от веселого до поучительного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 Гоголя веселит, но и помогает увидеть правду о человеке.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писал о жизни первой половины XIX века: о чиновниках, помещиках и городских обитателях. Он показывал смешное в быту, но за ним всегда оставлял намек на серьезные человеческие слабости.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Россия его времени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смех рождается из нелепых ситуаций, смешных жестов и забавных подробностей повседневной жизни. Он легко вызывает улыбку и делает сцену живой и узнаваемой.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смеха у Гоголя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смех направлен на пороки: жадность, хвастовство, чинопочитание, пустоту и лень мысли. Он звучит острее, потому что высмеивает не случайность, а характер человека.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оба вида смеха часто соединяются. Поэтому читатель смеется, но одновременно замечает тревожный смысл: смешное показывает, что в героях и обществе не так.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 повседневных деталях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признаки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часто делает героя узнаваемым с первой детали. Фамилия, походка, жест или выражение лица сразу подсказывают характер. Так образ становится ярким и запоминающимся.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точность и смешной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одежда, обстановка комнаты и мелкие привычки персонажа. Такие подробности выглядят очень конкретно, поэтому смешное кажется не придуманным, а увиденным в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у Гоголя часто работают вместе, поэтому одна сцена может быть смешной сразу по нескольким причинам.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заметны преувеличение и контраст: именно они сильнее всего раскрывают нелепость героя и ситуации.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приемы, которые создают смех у Гоголя
</a:t>
            </a:r>
            <a:endParaRPr lang="en-US" sz="2205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приемов в произведениях Н. В. Гоголя по материалам школьного литературного обзора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смешное начинается со страха чиновников: они сами придумывают себе угрозу и сразу теряют спокойствие. Из-за этого обычная ошибка превращается в большую городскую панику.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комедии «Ревизор»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Хлестакова принимают за важного человека, хотя он пуст, легкомыслен и любит производить впечатление. Его случайная ложь только усиливает неразбериху и делает сцену еще смешнее.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суете, обмане и взаимной подозрительности. Каждый чиновник боится разоблачения, поэтому смех здесь не добрый, а сатирический и очень острый.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у Гоголя смешная черта превращается в знак более глубокого человеческого порока.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смешон не случайно: его комизм показывает узнаваемый недостаток и делает образ типичным.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Гоголевские герои и источники комизма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В. Гоголя: «Ревизор», «Мертвые души»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«Мертвых душах» комизм рождается из поездки Чичикова по помещичьим усадьбам. Каждая встреча раскрывает новый тип характера и показывает, насколько странной может быть человеческая жизнь.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«Мертвых душах»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идея покупки «мертвых душ» кажется абсурдной, но именно она делает сюжет особенно сильным. В ней смешное соединяется с мошенничеством и правдой 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важны не отдельные люди, а повторяющиеся роли, которые можно узнать по речи и поступкам.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чем заметнее духовная пустота героя, тем сильнее сатирический эффект его образа.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героев высмеивает Гоголь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типов в произведениях Н. В. Гоголя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фамилии и речевой портрет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Намеки в фамилии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у Гоголя часто сразу подсказывает характер героя. По звучанию имени читатель уже чувствует грубость, важничанье, скупость или хитрость персонажа.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зеркало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говорить показывает героя не хуже описания. Повторы, хвастовство и пустые фразы быстро выдают его слабость, даже если он старается казаться значительным.
</a:t>
            </a:r>
            <a:endParaRPr lang="en-US" sz="1066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характер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раскрывается через то, как он разговаривает с другими. Ложь, перебивания и шаблонные выражения делают образ смешным и одновременно очень узнаваемым.
</a:t>
            </a:r>
            <a:endParaRPr lang="en-US" sz="1073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наблюдение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как будто внимательно слушает живую речь и замечает мелочи. Поэтому его персонажи выглядят настоящими людьми, а не просто книжными фигурами.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комический эпизод у Гоголя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комического эпизода в произведениях Н. В. Гоголя: от обычной ситуации к скрытому нравственному смыслу.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намеренно усиливает одну черту героя, чтобы она стала заметной с первого взгляда: скупость, хвастовство, чинопочитание или пустословие превращаются почти в гротескную маску.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преувеличение в образах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изображении предметы, жесты и внешность тоже работают на комизм: маленькая деталь может выглядеть нарочно странно и даже фантастически, хотя в основе остается жизненное наблюдение.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 помогает не скрыть правду, а наоборот, сделать ее яснее. Читатель сразу видит, что за смешной оболочкой прячется слабость характера или духовная бедность.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прием особенно важен для Гоголя, потому что через необычность он показывает привычное: недостатки общества становятся яркими именно тогда, когда выглядят почти невероятно.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Петербург в петербургских повестях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ослепляет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петербургских повестях блеск улиц, вывесок и чиновных кабинетов кажется нарядным, но за ним чувствуется холод. Гоголь показывает, как внешний порядок скрывает равнодушие и одиночество, а человек рядом с этим городом становится особенно уязвимым.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человек в большом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выглядят незначительными и растерянными, будто теряются среди широких проспектов и строгих учреждений. Даже смешная сцена может быстро стать тревожной, потому что на первом плане оказывается страх, зависимость и унижение.
</a:t>
            </a:r>
            <a:endParaRPr lang="en-US" sz="1068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горьким оттенком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эпизоды в этих повестях не отменяют серьезности происходящего. Они лишь сильнее подчеркивают, что под внешней шуткой скрывается бедность, бесправие и хрупкость человека, которому трудно сохранить достоинство.
</a:t>
            </a:r>
            <a:endParaRPr lang="en-US" sz="11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сюжет, а усиление внутреннего напряжения в гоголевском смехе.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меньше просто веселого юмора и тем больше сатиры, тревоги и размышления о человеке.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соотношение смешного и тревожного
</a:t>
            </a:r>
            <a:endParaRPr lang="en-US" sz="221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произведениям Н. В. Гоголя: ранние повести, «Ревизор», «Мертвые души».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096" y="1768877"/>
            <a:ext cx="208200" cy="2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2413" y="1789217"/>
            <a:ext cx="209400" cy="167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179" y="1789217"/>
            <a:ext cx="209400" cy="167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смех и традиции устного рассказа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шутка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опирается на живую устную традицию: анекдоты, прибаутки и смешные разговоры звучат у него естественно и узнаваемо, как в настоящей беседе.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фразы часто передают речь простых людей — с повторениями, неожиданными сравнениями и живыми восклицаниями. Благодаря этому текст звучит очень непосредственно.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выводом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писателя народный юмор не остается просто забавой. Он помогает заметить человеческие слабости и превратить смешное наблюдение в нравственный урок.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внешне смешные черты героев у Гоголя ведут к более глубокому 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 Гоголя не заканчивается на шутке: он каждый раз указывает на порок, который за ней скрыт.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скрытое значение в произведениях Гоголя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Н. В. Гоголя.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 соединяются в одном комическом эпизоде: смешной и нравственный.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почти каждый смешной эпизод имеет двойной смысл: он развлекает и одновременно заставляет задуматься о человеческих слабостях.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Н. В. Гоголя.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смешного образа к нравственному выводу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цепочка комизма у Н. В. Гоголя: от заметной детали к общему выводу о человеке и времени.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Гоголевский смех редко бывает нейтральным: он может сначала рассмешить, а затем оставить чувство неловкости. Это происходит потому, что за шуткой всегда заметна живая человеческая слабость.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гоголевского смеха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строит комизм на точной детали, резком контрасте и гротеске. Один смешной штрих — фамилия, жест, фраза или предмет — способен сразу открыть характер героя и его недостаток.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смех направлен не только на отдельного персонажа, но и на целый уклад жизни. Поэтому он звучит как предупреждение: смешное у Гоголя помогает увидеть серьезную правду о людях и обществе.
</a:t>
            </a:r>
            <a:endParaRPr lang="en-US" sz="10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смех как способ увидеть правду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 Гоголя помогает понять человека глубже: он показывает слабости, но не лишает героя человечности. Именно поэтому его книги смешат, тревожат и учат смотреть внимательнее.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2026-05-22T17:44:55Z</dcterms:created>
  <dcterms:modified xsi:type="dcterms:W3CDTF">2026-05-22T17:44:55Z</dcterms:modified>
</cp:coreProperties>
</file>