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А и О в корне -зар- – -зор-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выбирать А или О по ударению в корне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этим корнем встречаются часто, поэтому ошибка сразу заметна. Правило помогает не писать «на слух», отличать чередование от проверяемой гласной и уверенно находить ударение в слове.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это правило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1850" y="1602393"/>
            <a:ext cx="237925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511" y="3322070"/>
            <a:ext cx="324602" cy="28853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утра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корень связан с образом рассвета и первого света дня. Слова с ним обычно называют зарю, сияние или яркое освещение, поэтому значение легко представить.
</a:t>
            </a:r>
            <a:endParaRPr lang="en-US" sz="1356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Вспышка и сияние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зарница и зарево слышится представление о внезапной вспышке света или огненном небе. Общее значение помогает увидеть родство слов и запомнить написание.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гнездо слов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Заря, озарить, озарение и зорька входят в одно словообразовательное гнездо. Общий корень подсказывает смысловую связь, но буква в нём выбирается по правилу, а не только по звучанию.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 слуху, а по правилу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в речи буква слышится неясно, нужно опираться на ударение. Так ученик отличает чередование гласных в корне от обычной безударной гласной.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корень -зар- – -зор-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можно разделить на две группы по месту ударения в корне.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ударение на корневом слоге, тем чаще пишется О; в безударной позиции сохраняется 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«Буквы а–о в корне -зар- – -зор-»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ударение влияет на букву в корне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слово, ударение, букву в корне и 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видно: написание зависит не от звучания слова, а от положения ударения в корне.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правила орфографии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с корнем -зар- – -зор-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Рассвет, который помогает запомнить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тонкой полосы света, и именно этот образ связан со словом заря. Когда ученик представляет рассвет, легче вспомнить, что в безударной позиции в корне пишется А, даже если в речи звук кажется неясным.
</a:t>
            </a:r>
            <a:endParaRPr lang="en-US" sz="1334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вспышка на небе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Зарница напоминает короткий световой отблеск, а зарево — широкое сияние над горизонтом. Такие картины хорошо закрепляют правило: смысл корня связан со светом, а написание выбирается по ударению, а не по одному лишь слуху.
</a:t>
            </a:r>
            <a:endParaRPr lang="en-US" sz="1389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словах и в образах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буквы в корне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слов с корнем -зар- – -зор-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ударение не падает на корень, в словах с этим чередованием пишется А. Так оформляются слова заря, зарница, зарево и озарение.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обычно связаны с утренним светом, вспышкой на небе или ярким сиянием. Смысл помогает заметить общий корень, но буква выбирается по правилу.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сначала найти ударение, а затем проверить, относится ли слово именно к корню -зар- – -зор-. Тогда буква А становится закономерной.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корне пишется 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ударением в корне -зар- – -зор- пишется О. Это видно в словах зори, зорька и зоревой, где звук слышится отчётливо.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быстро запомнить правило: ударный корень сохраняет букву О. Для проверки достаточно правильно определить, на какой слог падает ударение.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слове есть этот корень и он ударный, буква О не заменяется на А. Именно поэтому зорька и зори пишутся через 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такие формы встречаются реже, чем слова с А, но они особенно важны: на них легко увидеть связь между ударением и написанием.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корне пишется О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словам заря, зарево и озарить можно подобрать родственные формы: зори, зоревой, озарение. Они сохраняют общий смысл света и сияния, хотя буква в корне зависит от ударения.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рядом утреннюю зарю и яркое свечение, правило запоминается быстрее. В разных словах один корень показывает общую тему, а орфограмма напоминает, что писать нужно по закону, а не по слуху.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с общим корнем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чаще встречаются слова с безударной А: именно они помогают быстрее увидеть правило чередования.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наборе примеров преобладают слова с А, значит, это написание нужно запомнить особенно хорошо.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«Буквы а–о в корне -зар- – -зор-».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Каких слов больше в учебных примерах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 в словах заря и зарница: по слуху в них могут поставить О, хотя по правилу без ударения пишется 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искать проверочное слово там, где действует не обычная проверка, а чередование гласных в корне. Это разные орфограммы.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 сначала определить ударение. Без этого легко перепутать слова с А и О и выбрать букву только по звучанию.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сначала найти корень -зар- — -зор-, а затем проверить, какая буква зависит от ударения.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письме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631" y="2755985"/>
            <a:ext cx="5286740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«Буквы а–о в корне -зар- – -зор-».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практике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слова, ударение и нужную букву в корне.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слове решение определяется одним признаком — ударением в корне.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чередование от обычной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какой способ выбора буквы применять в словах с корнем -зар- — -зор-.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29" y="2034466"/>
            <a:ext cx="454410" cy="4544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011" y="2034466"/>
            <a:ext cx="454410" cy="4544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2693" y="2034466"/>
            <a:ext cx="397608" cy="4544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0300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Зоревать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связано с представлением о заре и утреннем свете. Его важно узнавать в тексте и не пытаться писать только по звучанию.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2581" y="2615542"/>
            <a:ext cx="2436217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Зорянка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встречается реже, поэтому его полезно запомнить отдельно. Оно связано с тем же смысловым полем света и зари.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4864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Зорюшка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ласковая форма с оттенком поэтичности. Она помогает увидеть, как в языке один корень может звучать по-разному, сохраняя общий смысл.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яркий рассвет: небо светлеет, и слово словно само просит букву О под ударением. Такой образ легко удержать в памяти, когда пишете зорька или зори.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перед глазами утренний свет, проще вспомнить правило целиком: в корне -зар- — -зор- буква зависит от ударения, а образ зари помогает не перепутать написание.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Ассоциация для запоминания правила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представлены почти одинаково, поэтому важно не запоминать отдельные слова, а видеть общий принцип.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групп показывает: правило не зависит от длины слова или его значения, только от ударения.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«Буквы а–о в корне -зар- – -зор-».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группы слов в одном правиле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участвуют в этом корне, и выбор зависит только от ударения.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правописания гласных в корне -зар- – -зор-.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помнить две буквы и один признак: под ударением пишется О, без ударения — 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Повторим основные слова и сразу отметим нужную букву в корне.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слов в теме пишется с А без ударения, а О сохраняется только под ударением.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«Буквы а–о в корне -зар- – -зор-».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повторения перед итогом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корне -зар- — -зор- выбор буквы зависит от ударения: под ударением пишется О, без ударения — А. Это простое правило помогает уверенно писать слова о заре, свете и сиянии.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2026-05-22T07:14:20Z</dcterms:created>
  <dcterms:modified xsi:type="dcterms:W3CDTF">2026-05-22T07:14:20Z</dcterms:modified>
</cp:coreProperties>
</file>