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создают опору, защищают органы и помогают нам двигаться.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Строение, функции и соединения костей
</a:t>
            </a:r>
            <a:endParaRPr lang="en-US" sz="351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формируется ещё до рождения и постоянно перестраивается. В детстве кости мягче и гибче, а с возрастом их прочность, рост и способность к восстановлению постепенно меняются.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скелет меняется всю жизнь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 костей помогает им выполнять свои задачи: одни создают движение, другие — устойчивость и защиту.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кости тесно связана с её ролью в организме: чем точнее строение, тем эффективнее функция.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иллюстрации по анатомии человека.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костей человека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кости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кость покрыта надкостницей. В ней проходят сосуды и нервы, которые питают костную ткань и помогают ей расти, а также восстанавливаться после повреждений.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надкостницей находится плотное компактное костное вещество. Оно образует твёрдую наружную оболочку и придаёт кости прочность, особенно в местах, где на неё действует нагрузка.
</a:t>
            </a:r>
            <a:endParaRPr lang="en-US" sz="1093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Губчатое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кости расположено губчатое вещество с множеством мелких полостей. Такая структура делает кость легче, но сохраняет её прочность и помогает распределять давление.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полостях длинных костей находится костный мозг. Красный костный мозг участвует в образовании клеток крови, поэтому кости выполняют не только опорную, но и кроветворную функцию.
</a:t>
            </a:r>
            <a:endParaRPr lang="en-US" sz="11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кость растёт и обновляется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костная ткань формируется, увеличивается и восстанавливается в течение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Трубчатая кость на примере бедренной кости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бедренной кости выделяют головку, шейку, тело и суставные поверхности. Такая форма помогает ей соединяться с тазом и голенью, обеспечивая устойчивость и движение ноги.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Диафиз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кости, или диафиз, в основном состоит из компактного вещества. Оно выдерживает большую нагрузку и делает длинную кость прочной при ходьбе, беге и прыжках.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Эпифизы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концах кости, в эпифизах, больше губчатого вещества. Это облегчает кость и помогает ей смягчать удары, которые возникают при движении и опоре на ногу.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и 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форма бедренной кости не случайна: она сочетает прочность и лёгкость. Благодаря этому кость работает как надёжный рычаг в системе движения человека.
</a:t>
            </a:r>
            <a:endParaRPr lang="en-US" sz="11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строение разных костей связано с их задачами в организме.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костей своя форма и своя роль: строение прямо связано с выполняемой функцией.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анатомии человека.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костей по форме и функции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состав костной ткани.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веществ определяют твёрдость и упругость кости.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делают кость более гибкой, а минеральные соли — более твёрдой. Их соотношение меняется с возрастом и влияет на прочность скелета.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887" y="3341593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костной ткани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Остеобласты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строят новую костную ткань и создают межклеточное вещество. Благодаря им кость растёт, заживает после микроповреждений и постепенно укрепляется в период развития.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Остеокласты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Остеокласты разрушают старые или повреждённые участки кости. Это не вредный процесс, а важная часть обновления, которая позволяет костной ткани перестраиваться и восстанавливаться.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Остеоциты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Остеоциты поддерживают нормальное состояние костной ткани. Они помогают сохранять её состав, чувствуют нагрузку и участвуют в постоянном обмене веществ внутри кости.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скелета работают вместе: одни удерживают тело, другие защищают органы, третьи помогают двигаться и создавать клетки крови.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выполняет сразу несколько задач, поэтому его строение должно быть прочным, подвижным и одновременно лёгким.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анатомии человека.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скелета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743" y="1120600"/>
            <a:ext cx="308206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и грудная клетка как защита органов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 — прочная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черепа соединены почти неподвижно, поэтому образуют надёжный защитный каркас. Он оберегает головной мозг, а также органы зрения и слуха от ударов и сдавливания.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и 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и грудина окружают сердце, лёгкие и крупные сосуды, снижая риск их повреждения. При этом грудная клетка остаётся достаточно подвижной, чтобы не мешать дыханию.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дыханием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вдоха и выдоха рёбра слегка поднимаются и опускаются вместе с грудной клеткой. Такое движение помогает воздуху входить в лёгкие и делает дыхание более эффективным.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Позвонки и диски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образован позвонками, между которыми находятся межпозвоночные диски. Они соединяют части позвоночника и уменьшают давление при движении.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защита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удерживает тело в вертикальном положении и защищает спинной мозг, проходящий внутри позвоночного канала.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Амортизация и равновесие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изгибы помогают сохранять равновесие и смягчают толчки при ходьбе, беге и прыжках, снижая нагрузку на весь скелет.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позвоночник формирует опору тела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подвижность соединений костей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строение соединения связано с его подвижностью: от почти неподвижных швов до свободно движущихся суставов.
</a:t>
            </a:r>
            <a:endParaRPr lang="en-US" sz="10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сустав и как он работает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поверхности для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кости соединяются в суставе, их концы покрыты хрящом. Он делает поверхность гладкой, уменьшает трение и помогает костям двигаться без лишнего износа. На изображении хорошо видны головка и суставная впадина.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и связки держат сустав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Суставная полость заполнена синовиальной жидкостью, которая облегчает движение и питает хрящ. Снаружи сустав укрепляют капсула и связки, поэтому соединение остаётся прочным даже при активных движениях руки или ноги.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283685"/>
            <a:ext cx="4094100" cy="9813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форма сустава связана с его работой и объёмом движений.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свободнее форма сустава, тем шире диапазон движений; более простая форма обычно ограничивает движение одним-двумя направлениями.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 школьного курса анатомии человека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суставы и их движения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мышцы и кости работают вместе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51950" y="17329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тянут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прикрепляют мышцы к костям, поэтому при сокращении мышцы не просто напрягаются, а меняют положение костей. Так начинается любое движение руки, ноги или корпуса.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68650" y="8030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работают как рычаги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передают усилие и помогают увеличить размах движения, словно рычаги в простом механизме. Суставы при этом служат точками, вокруг которых происходит поворот.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68650" y="20506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нервной системой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удерживают кости вместе и не дают суставам смещаться слишком сильно. Но движение возможно только тогда, когда мышцы получают точные сигналы от нервной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 витамин D особенно важны в период роста, когда костная ткань активно формируется. Без движения кости получают меньше нагрузки и становятся слабее.
</a:t>
            </a:r>
            <a:endParaRPr lang="en-US" sz="1195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факторы — питание и регулярная активность; солнечный свет поддерживает усвоение кальция, а неправильная осанка и травмы повышают риск проблем.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биологии и рекомендациям по здоровому образу жизни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здоровье костей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нарушения и травмы костей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и трещина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означает полное нарушение целостности кости, а трещина — частичное повреждение. В обоих случаях важно вовремя получить медицинскую помощь, чтобы кость срослась правильно.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осанки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Сутулость и другие нарушения осанки часто связаны со слабостью мышц спины, долгим сидением и неправильной посадкой за партой. Такие привычки постепенно увеличивают нагрузку на позвоночник.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полезных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пище мало кальция и витамина D, костная ткань становится менее прочной. Это особенно заметно в период роста, когда кости формируются быстрее всего.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темп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кости обычно срастаются быстрее, чем у взрослых, потому что их ткани активнее растут и обновляются. Поэтому после травмы особенно важно не торопить нагрузку.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3216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1247" y="3216900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1247" y="1294275"/>
            <a:ext cx="14137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как беречь скелет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рационе должны быть молочные продукты, рыба, яйца, овощи и другие продукты, содержащие кальций и витамин D. Они помогают костям расти и оставаться крепкими.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сидении и ходьбе важно держать спину ровно и не перегружать позвоночник. Это помогает избежать сутулости и лишнего давления на кости и суставы.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укрепляет мышцы и создаёт для костей полезную нагрузку. Особенно полезны ходьба, игры на свежем воздухе и подвижные упражнения.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высыпаться, не носить слишком тяжёлый рюкзак и избегать резких перегрузок. Такие привычки снижают риск травм и помогают скелету развиваться правильно.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не только поддерживают тело, но и защищают органы, помогают двигаться и обновляются всю жизнь. Когда питание, движение и осанка в порядке, скелет работает надёжно и долго.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 — основа движения и защиты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2026-06-01T12:58:26Z</dcterms:created>
  <dcterms:modified xsi:type="dcterms:W3CDTF">2026-06-01T12:58:26Z</dcterms:modified>
</cp:coreProperties>
</file>