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jpe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90599" y="1394500"/>
            <a:ext cx="59463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США: путь к мировой державе и проблема империализма
</a:t>
            </a:r>
            <a:endParaRPr lang="en-US" sz="3087" dirty="0"/>
          </a:p>
        </p:txBody>
      </p:sp>
      <p:sp>
        <p:nvSpPr>
          <p:cNvPr id="6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США от изоляционизма к мировой гегемонии через империализм и войну.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контекст: рост и амбиции США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XIX века США переживали бурный рост населения и промышленности. Завершив освоение Запада, страна стала искать новые возможности за океаном, укрепляя веру в своё уникальное предназначение.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США стали проводить империалистическую политику?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рост вызвал необходимость расширения рынков сбыта для избытка товаров, стимулируя внешнеполитическую экспансию и поиск новых торговых возможностей.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идеи гражданской миссии мотивировало США распространять свои демократические институты и ценности на другие народы и регионы.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конкуренция с европейскими державами — Великобританией, Францией и Германией — подталкивала США к захвату стратегических территорий и усилению влияния.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альфреда Мархана о морской мощи как залоге национального лидерства убедили руководство инвестировать в флот и контроль над важными морскими путями.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401" y="1454089"/>
            <a:ext cx="2334607" cy="30453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Испано-американская война 1898 года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016175" y="1705331"/>
            <a:ext cx="5729489" cy="1161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между США и Испанией с апреля по август 1898 года началась из-за ситуации на Кубе. Быстрая победа США ознаменовала начало их имперского расширения.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16175" y="3372206"/>
            <a:ext cx="5729489" cy="1161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итогам войны Испания уступила США Филиппины, Гуам и Пуэрто-Рико. Куба получила формальную независимость, но осталась под сильным контролем американцев.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1854080"/>
            <a:ext cx="5139684" cy="204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Территориальные приобретения после войны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ключевые территориальные приобретения США по итогам 1898 года.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1898 год стал отправной точкой для масштабной американской колониальной экспансии.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Государственного департамента США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"открытых дверей" в Китае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1899 году США предложили политику «открытых дверей», обеспечивающую равный доступ всех держав к торговле на территории Китая без раздела на колонии.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Целью политики было предотвратить колонизацию Китая европейскими державами и сохранить его территориальную целостность.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также служила защите американских экономических интересов и укреплению позиций США в Восточной Азии.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8324" y="1612202"/>
            <a:ext cx="2997340" cy="28480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Боксёрское восстание и участие США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98336" y="1799336"/>
            <a:ext cx="2433353" cy="2746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1899–1901 годах в Китае произошло Боксёрское восстание против иностранного вмешательства. США направили войска вместе с коалицией других держав для подавления мятежа.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089918" y="1799336"/>
            <a:ext cx="2433353" cy="2746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интервенция укрепила присутствие США в Азии и защитила принципы политики «открытых дверей», обеспечив стабильность торговли и влияния.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Карибский бассейн: зона американских интересов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усилили контроль в Карибском бассейне, построив военную базу в Гуантанамо на Кубе для стратегической защиты региона.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вмешательство в дела Доминиканы, Гаити и Гондураса обеспечивало политическую стабильность, благоприятствующую интересам Америки.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американских компаний и охрана торговых путей укрепляли экономическое и военно-стратегическое влияние США в бассейне.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98" y="1415989"/>
            <a:ext cx="2335787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Панамский канал: возвращение в Латинскую Америку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80479" y="1546751"/>
            <a:ext cx="4852200" cy="13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независимости Панамы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1903 году США поддержали отделение Панамы от Колумбии, чтобы получить контроль над будущим Панамским каналом и усилить своё влияние в регионе.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0479" y="3279686"/>
            <a:ext cx="4852219" cy="1338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строительства канала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1904 года под руководством инженера Джона Стивенса велись масштабные строительные работы, открывшие новые стратегические возможности для США.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Панамский канал: техническое чудо и стратегическое преимущество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Построенный за десять лет канал длиной около 80 км был открыт в августе 1914 года, существенно ускоряя морские перевозки между Атлантикой и Тихим океаном.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требовал борьбы с тропическими болезнями и внедрения передовых инженерных решений, что сделало канал одним из крупнейших технических достижений того времени.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Доктрина Монро и её новая трактовка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19125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Доктрина Монро 1823 года заявила, что европейские страны не должны вмешиваться в дела американских континентов, провозгласив регион зоной особой защиты США.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4344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XX века США переосмыслили доктрину, применяя её для обоснования вмешательства в дела латиноамериканских стран с целью охраны своих интересов.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7513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монроистская политика стала инструментом укрепления влияния США в Западном полушарии и сдерживания европейской экспансии.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7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1904 году Теодор Рузвельт объявил королларий к доктрине Монро, разрешающий США вмешиваться в Латинскую Америку для поддержания порядка и защиты инвестиций.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57956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дало основание оправдать военные интервенции и контроль над региональными конфликтами под предлогом обеспечения стабильности.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7703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получила название «Большая дубинка» и стала символом агрессивного исполнения американской внешней политики в регионе.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9420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Королларий усилил доминирование США, закрепив их статус главной силы в странах Карибского бассейна и Центральной Америки.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Королларий Рузвельта и политика «Большой дубинки»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Оккупация Гаити (1915–1934)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ввели войска для восстановления порядка после политического кризиса. Оккупация обеспечивала защиту американских инвестиций и контролировала местную администрацию.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Интервенции в Мексику (1914, 1916)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ответ на гражданские беспорядки и угрозы интересам, США проводили ограниченные военные операции, поддерживая свои политические и экономические позиции.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присутствие в Никарагуа (1912–1933)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Длительное вмешательство ради стабилизации ситуации и защиты американских компаний, укрепило влияние США на местные политические процессы.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вмешательства США в Латинской Америке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масштабы американского империализма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Обширные владения обеспечивали США стратегическое преимущество в Тихом океане и Карибском бассейне.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отражают концентрацию американского контроля в ключевых регионах, подчеркивая роль США как морской и колониальной державы.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департамент США, архив 1914 года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преимущества американского империализма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рынков позволило американским производителям реализовывать излишки продукции, стимулируя экономический рост и промышленное развитие.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 природным ресурсам колоний укрепил сырьевую базу и способствовал развитию тяжелой и легкой промышленности.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Позиции в мировых торговых маршрутах обеспечили США стратегический контроль и дополнительный доход от морских перевозок.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Внутриамериканские дебаты об империализме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политики и общественные деятели критиковали империализм за нарушение принципов национальной независимости и демократических ценностей.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Антивоенные движения, включая Лигу против империализма, выступали против эксплуатации и насилия в колониях.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Дебаты отражали конфликт между идеями 'просвещённой миссии' и защитой прав угнетённых народов.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война: США на мировой сцене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Вступление в войну 1917 года позволило США оказать решающее влияние в конфликте и усилило военный и экономический потенциал страны.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обеспечило американцам статус мирового лидера и важного игрока в формировании послевоенного мирового порядка.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Парижская мирная конференция и роль США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19125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Вудро Вильсон выступил с программой «14 пунктов», продвигая идею справедливого и стабильного международного порядка.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4344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активно способствовали созданию Лиги Наций как инструмента предотвращения будущих военных конфликтов.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7513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Американская дипломатия стала ключевым фактором в формировании новых государств и международных соглашений.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США: мировое лидерство в начале XX века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могущество США выражалось в лидирующих позициях по производству и экспорту товаров на мировой рынок.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Научно-технические достижения и культурное влияние, включая кино и музыку, распространялись повсеместно.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Расширенное участие в международных организациях укрепляло политический вес США на мировой арене.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65" y="238186"/>
            <a:ext cx="4274640" cy="4706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3650" y="1394500"/>
            <a:ext cx="3918300" cy="146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наследие американского империализма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513650" y="2993343"/>
            <a:ext cx="3918300" cy="7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Империализм закрепил за США статус мировой державы, изменив баланс сил и расширив сферу влияния. Эта эпоха остаётся важной темой для понимания современной роли Америки в мире.
</a:t>
            </a:r>
            <a:endParaRPr lang="en-US" sz="133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2026-05-10T23:38:46Z</dcterms:created>
  <dcterms:modified xsi:type="dcterms:W3CDTF">2026-05-10T23:38:46Z</dcterms:modified>
</cp:coreProperties>
</file>