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6. В. Железников. «История с азбукой»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школьная история, которая учит внимательности и честности.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понимал детей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Железников писал о школьной жизни, дружбе и детских переживаниях. Его герои ошибаются, стесняются, радуются и учатся поступать честно, поэтому его рассказы легко понять и запомнить.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изображён знакомый мир: урок, книга, буквы и обычная школьная ситуация, в которой может оказаться почти каждый первоклассник.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развиваются быстро и последовательно, поэтому ребёнку легко следить за поступками героя и понимать, что происходит дальше.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смешной момент, но он добрый и не обижает героя. Он помогает увидеть, как важно думать перед действием.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персонажа простые и узнаваемые: растерянность, стыд, тревога и желание исправить ошибку делают историю близкой детям.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понятен первоклассникам
</a:t>
            </a:r>
            <a:endParaRPr lang="en-US" sz="22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— главная книга начала учёбы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встреча с буквами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становится первой учебной книгой ребёнка. Через неё он учится узнавать буквы, читать слоги и делать первые шаги в учёбе.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школьника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не просто книга, а важная часть начала пути. Она помогает работать, стараться и радоваться первым успехам.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— младший школьник, который действует быстро и не всегда думает о последствиях. Он любопытный и очень похож на обычного ребёнка.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рассказа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ему кажется, что всё можно сделать легко и без особых размышлений. Но потом он сталкивается с неловкостью и начинает переживать.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видно, что герой умеет стыдиться, волноваться и делать выводы. Это делает его живым, понятным и по-настоящему детским.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неловкая история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урок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идёт обычная школьная жизнь: дети занимаются, рядом лежит азбука, и ничего необычного пока не происходит.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Необдуманный поступок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совершает маленькое действие, не подумав о результате. Сначала это кажется пустяком, но ситуация быстро меняется.
</a:t>
            </a:r>
            <a:endParaRPr lang="en-US" sz="996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Неловкость и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вызывает путаницу и смущение. Герой понимает, что теперь нужно разбираться с последствиями и исправлять ошибку.
</a:t>
            </a:r>
            <a:endParaRPr lang="en-US" sz="10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история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обычного школьного дня к важному выводу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рассказ смешным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строится на школьных деталях: азбуке, уроке, реакции одноклассников и неожиданном смущении самого героя.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появляется из-за маленькой ошибки, которая в глазах героя превращается в очень большое событие.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добрый и спокойный. Он не высмеивает ребёнка, а помогает увидеть, как забавно и серьёзно дети переживают свои промахи.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31727"/>
            <a:ext cx="241500" cy="24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30549"/>
            <a:ext cx="241500" cy="24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53798"/>
            <a:ext cx="241500" cy="241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31749"/>
            <a:ext cx="241500" cy="241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82073"/>
            <a:ext cx="241500" cy="241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переживает герой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чувствует обычную детскую радость и любопытство. Ему кажется, что всё происходит легко и даже немного весело, как в знакомой школьной игре.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Растерянность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ситуация меняется, он теряется и не сразу понимает, как поступить дальше. Простое дело вдруг становится для него запутанным и непривычным.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Стыд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Герою неловко из-за собственного поступка, особенно когда он замечает внимание других. Это чувство знакомо многим детям после ошибки.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начинает волноваться, потому что понимает: пустяк уже стал серьёзной проблемой. Теперь нужно думать не только о себе, но и о последствиях.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исправиться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герой хочет всё поправить и больше не повторять такую ошибку. Именно это чувство помогает ему взрослеть и становиться внимательнее.
</a:t>
            </a:r>
            <a:endParaRPr lang="en-US" sz="7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мир в рассказе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где всё знакомо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легко представить обычный светлый класс: парты стоят ровно, на столах лежат учебники, а у доски идёт урок. Такая обстановка сразу напоминает первый школьный день и помогает увидеть историю глазами ребёнка.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на парте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азбука становится главным предметом сцены. Крупные буквы, аккуратная обложка и тетради рядом создают ощущение начала учёбы, когда каждая страница кажется важной и немного торжественной.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 сидят за партами, слушают, смотрят на книгу и замечают необычную ситуацию. В их внимании чувствуется живой школьный день, где рядом могут быть и работа, и смешная неловкость.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помогает ребёнку сделать первые шаги в чтении, поэтому к ней нужно относиться аккуратно. Чистая и целая книга помогает учиться спокойно и без лишних трудностей.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учебник и портфель — не просто вещи, а помощники на каждом уроке. Если обращаться с ними небрежно, появляются путаница, неудобство и ненужные переживания.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учебные предметы — значит уважать не только книгу, но и свой труд. Аккуратность показывает, что ученик умеет ценить то, что помогает ему узнавать новое.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это правило особенно заметно: одна маленькая неосторожность сразу создаёт проблему. Поэтому внимательное отношение к учебным вещам делает школьную жизнь легче и спокойнее.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нужно беречь учебные вещи
</a:t>
            </a:r>
            <a:endParaRPr lang="en-US" sz="22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по поступкам героя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277667" y="2162295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Минутная затея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думает только о своём любопытстве и не задумывается, к чему может привести его поступок. Ему важно лишь то, что кажется забавным в этот момент.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2463701" y="2455053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Неожиданные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становится ясно, что шалость затронула школьную ситуацию и вызвала неловкость. Пустяковый на вид поступок сразу перестаёт быть безобидным.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4661589" y="2942989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Стыд и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начинает переживать, потому что понимает: он поступил неправильно. Его чувство стыда показывает, что он уже видит не только себя, но и других.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6855639" y="2554064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Внутренний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становится заметно, что герой хочет всё исправить и делает вывод на будущее. Так в нём появляется ответственность и более взрослое отношение к поступкам.
</a:t>
            </a:r>
            <a:endParaRPr lang="en-US" sz="9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напоминает, что даже маленькая шалость может обернуться большой неловкостью. Сначала кажется, что ничего серьёзного не произошло, но потом приходится отвечать за свой поступок.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аккуратности и уважению к учебным вещам. Книга, тетрадь и азбука помогают учиться, поэтому обращаться с ними нужно бережно и внимательно каждый день.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как важно честно признать ошибку и постараться её исправить. Это помогает не только сохранить доверие, но и самому стать спокойнее и взрослее.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помогают увидеть сцену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представляются обложка азбуки, крупные буквы, парта и портфель. Эти простые детали создают узнаваемую картину первого школьного опыта и делают эпизод очень живым.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тишина в классе, взгляд учителя и реакция одноклассников. Благодаря им читатель легко чувствует напряжение момента и видит сцену так, будто сам сидит за партой.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ошибки к правильному выводу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необдуманного поступка к пониманию ответственности в школьной ситуации.
</a:t>
            </a:r>
            <a:endParaRPr lang="en-US" sz="10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простой и понятный первокласснику. В нём нет сложных описаний, зато есть короткие, ясные фразы, которые легко запомнить и пересказать.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рассказа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делает событие очень живым. Читатель будто слышит детскую речь, поэтому быстро чувствует настроение героя и следит за сюжетом без труда.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рассказ не только смешит, но и заставляет задуматься. Весёлый тон постепенно переходит в серьёзный, и за улыбкой появляется важный нравственный смысл.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во многих произведениях Железникова, здесь обычный школьный эпизод становится поводом поговорить о совести, честности и личной ответственности ребёнка.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героя не идеальным, а живым и узнаваемым. Он может ошибаться, смущаться и переживать, как это бывает с настоящими детьми.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оказывается не громкое событие, а внутреннее движение души. Именно через маленький случай читатель замечает, как человек начинает меняться.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делает «Историю с азбукой» близкой к другим текстам автора. В ней тоже важен не только поступок, но и то, что герой понимает после него.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похож на другие тексты Железникова
</a:t>
            </a:r>
            <a:endParaRPr lang="en-US" sz="22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образ остаётся после чтения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рассказа остаётся тёплое чувство: смешной эпизод не исчезает, а превращается в полезный урок. Становится понятно, что ошибка может научить внимательности и осторожности.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запоминается не как идеальный ученик, а как честный и живой ребёнок. Его переживания близки читателю, поэтому история кажется настоящей и по-доброму трогательной.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школьная ошибка становится полезным уроком о внимательности и уважении к учебному труду.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рассказа В. Железникова «История с азбукой»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одна неловкость помогает понять, как важно беречь книгу, честно признавать промахи и думать о последствиях своих поступков.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с азбукой» напоминает: даже небольшой школьный проступок может научить многому. Внимательность, честность и бережное отношение к книге делают ребёнка взрослее и добрее.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2026-05-24T00:44:30Z</dcterms:created>
  <dcterms:modified xsi:type="dcterms:W3CDTF">2026-05-24T00:44:30Z</dcterms:modified>
</cp:coreProperties>
</file>