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«холодной войны» и создание военно-политических блоков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союзники стали соперниками: Европа, безопасность и раздел мира после 1945 года.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войны: разрушение и недоверие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1945 году Европа лежала в руинах: не хватало еды, топлива и жилья, а миллионы людей потеряли дом. На этом фоне СССР и США по-разному видели будущее континента, и недоверие быстро росло.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союз СССР и США распался
</a:t>
            </a:r>
            <a:endParaRPr lang="en-US" sz="2906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цели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стремился укрепить безопасность через дружественные режимы у своих границ. США, наоборот, поддерживали открытые рынки, выборы и восстановление стран Западной Европы, опасаясь нового усиления диктатур.
</a:t>
            </a:r>
            <a:endParaRPr lang="en-US" sz="931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взаимного недоверия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 1945–1946 годах бывшие союзники все чаще воспринимали друг друга как соперников. Каждый новый спор подтверждал: мир после войны будет строиться не вместе, а в условиях противостояния.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и Восточная Европа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остро стороны спорили о Польше и других освобожденных странах. Советское влияние усиливалось, а западные правительства требовали свободного политического выбора, что делало сотрудничество все труднее.
</a:t>
            </a:r>
            <a:endParaRPr lang="en-US" sz="958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как спорный вопрос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Германии стало одним из главных споров. СССР хотел, чтобы она больше не угрожала безопасности, а США и союзники считали важным восстановить страну и не допустить хаоса в центре Европы.
</a:t>
            </a:r>
            <a:endParaRPr lang="en-US" sz="9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Черчилль в Фултоне: рождение образа «железного занавеса»
</a:t>
            </a:r>
            <a:endParaRPr lang="en-US" sz="2303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которую услышал весь мир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 марта 1946 года Уинстон Черчилль выступил в городе Фултон в США и предупредил о разделе Европы. Он использовал выражение «железный занавес», чтобы ярко показать, как между Востоком и Западом растет новая граница. Речь стала символом начала новой эпохи.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как две разные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Черчилль говорил не только о политике, но и о страхе перед закрытостью и недоверием. Его слова помогли многим людям понять, что союзники по войне больше не действуют как единая сила. Для современников это был тревожный знак грядущего раскола.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Трумэна: политика сдерживания
</a:t>
            </a:r>
            <a:endParaRPr lang="en-US" sz="3119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1947 году президент Гарри Трумэн объявил, что США будут помогать странам, которым угрожает коммунизм. Так Вашингтон взял курс не на сотрудничество с СССР, а на долгосрочное сдерживание его влияния.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курс США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Первую крупную поддержку получили Греция и Турция. США опасались, что политическая нестабильность и давление извне ослабят эти страны, поэтому решили укрепить их экономически и политически.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и Турция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означала, что США готовы вмешиваться не войсками, а помощью, деньгами и дипломатией. Для многих стран это стало сигналом: в новом конфликте они могут рассчитывать на поддержку Запада.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союзников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объявления доктрины отношения с СССР стали еще напряженнее. Мир постепенно делился на зоны влияния, а борьба за страны Европы превращалась в систему постоянного соперничества.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противостояния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Маршалла: масштаб экономической помощи Европе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направлялись не только на заводы, но и на транспорт, энергетику и сельское хозяйство, чтобы ускорить восстановление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помощи получили крупнейшие экономики Западной Европы: это ускорило восстановление и усилило их связь с США.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European Recovery Program (Marshall Plan), 1948–1952; официальные сводные данные по распределению помощи
</a:t>
            </a:r>
            <a:endParaRPr lang="en-US" sz="13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СССР: отказ от плана Маршалла и укрепление контроля
</a:t>
            </a:r>
            <a:endParaRPr lang="en-US" sz="3103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не принял план Маршалла и не разрешил странам Восточной Европы участвовать в нем. Москва считала, что экономическая помощь США может ослабить ее влияние в регионе.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участия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1947 году был создан Коминформ — организация, которая координировала действия коммунистических партий. Это помогало СССР держать союзников в Восточной Европе под более тесным политическим контролем.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Коминформ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региона усиливалось давление на политических противников и независимые силы. Внешняя политика этих государств все больше подстраивалась под решения Москвы.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давления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складывался восточный блок — система стран, связанных общими идеями, зависимостью и политическим курсом. Он все отчетливее противопоставлялся западным государствам.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восточного блока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62115"/>
            <a:ext cx="4791900" cy="200837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 расколу Европы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за несколько лет политические заявления и международные решения превратили напряжение в устойчивое разделение Европы.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событие усиливало недоверие и делало раскол Европы все более заметным и необратимым.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1945–1949 годов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кризис 1948–1949 годов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денежной реформы в западных зонах Германии СССР перекрыл сухопутные пути в Западный Берлин. Это был жесткий ответ на изменения, которые усиливали западное влияние в городе.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 для блокады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США, Великобритания и Франция не стали отступать и организовали воздушный мост. Самолеты почти без остановки доставляли в город продовольствие, уголь и лекарства.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мост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11 месяцев было выполнено более 270 тысяч рейсов. Для жителей Берлина это означало выживание, а для мира — демонстрацию того, что конфликт может дойти до предела.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прочность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показал, насколько острым стало противостояние бывших союзников. Берлин превратился в место, где дипломатический спор мог обернуться прямым международным столкновением.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войны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ФРГ и ГДР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западных зонах была создана Федеративная Республика Германия. Новое государство стало частью западного блока и ориентировалось на сотрудничество с США и их союзниками.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1949: ФРГ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Берлинского кризиса западные и советская зоны Германии все сильнее расходились по политическому и экономическому пути. Раздел становился практически неизбежным.
</a:t>
            </a:r>
            <a:endParaRPr lang="en-US" sz="1231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1948–1949: раскол управления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советской зоне появилась Германская Демократическая Республика. Ее создание закрепило раздел Германии и сделало Берлин символом противостояния двух систем.
</a:t>
            </a:r>
            <a:endParaRPr lang="en-US" sz="1235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1949: ГДР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формировались военно-политические блоки
</a:t>
            </a:r>
            <a:endParaRPr lang="en-US" sz="2706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по событиям 1945–1949 годов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НАТО в 1949 году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Североатлантический договор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 апреля 1949 года США, Канада и десять западноевропейских стран подписали договор о совместной безопасности. Документ закрепил союз, который должен был сдерживать возможную угрозу со стороны СССР.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этап противостояния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НАТО показало, что надежда на быстрое послевоенное согласие исчезла. Европа окончательно разделялась на два лагеря, а соперничество между Востоком и Западом становилось долгим и организованным.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коллективной обороны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НАТО звучала просто: нападение на одного участника считается нападением на всех. Это делало союз не только политическим, но и военным обязательством для каждой страны-участницы.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СССР и союзников на создание НАТО
</a:t>
            </a:r>
            <a:endParaRPr lang="en-US" sz="3013" dirty="0"/>
          </a:p>
        </p:txBody>
      </p:sp>
      <p:sp>
        <p:nvSpPr>
          <p:cNvPr id="8" name="Text 1"/>
          <p:cNvSpPr txBox="1"/>
          <p:nvPr/>
        </p:nvSpPr>
        <p:spPr>
          <a:xfrm>
            <a:off x="1443943" y="1702038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НАТО усилило опасения СССР и его союзников: появилось ощущение, что Запад создаёт военное окружение и закрепляет своё влияние на континенте.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1443943" y="116245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1949: тревога в Восточной Европе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24831" y="1702038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был создан Организация Варшавского договора. Он стал ответом на уже сложившийся раскол Европы и оформил военный блок социалистических стран.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24831" y="116245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1955: Варшавский договор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938426" y="3607319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Восточной Европы продолжалось усиление политического контроля, а отношения между ними всё теснее строились вокруг Москвы и общей линии поведения.
</a:t>
            </a:r>
            <a:endParaRPr lang="en-US" sz="1294" dirty="0"/>
          </a:p>
        </p:txBody>
      </p:sp>
      <p:sp>
        <p:nvSpPr>
          <p:cNvPr id="13" name="Text 6"/>
          <p:cNvSpPr txBox="1"/>
          <p:nvPr/>
        </p:nvSpPr>
        <p:spPr>
          <a:xfrm>
            <a:off x="2938426" y="306773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1940-х: укрепление блока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и восточный блоки: сравнение
</a:t>
            </a:r>
            <a:endParaRPr lang="en-US" sz="318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точные числа, а различие в принципах: Запад делал ставку на союз и помощь, а Восток — на единый политический центр и контроль.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блока стремились к безопасности, но выбирали разные пути: коллективная оборона и поддержка против жёсткой централизации и зависимости.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темы «Истоки холодной войны», 1949
</a:t>
            </a:r>
            <a:endParaRPr lang="en-US" sz="13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советской атомной бомбы завершило ядерную монополию США. После этого прямое столкновение сверхдержав стало намного опаснее, а сдерживание превратилось в главную логику конфликта.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годом, когда СССР испытал свою первую атомную бомбу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холодной войны; 1949 год
</a:t>
            </a:r>
            <a:endParaRPr lang="en-US" sz="111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и страх по обе стороны границы
</a:t>
            </a:r>
            <a:endParaRPr lang="en-US" sz="3103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газетах, кино и на плакатах противника показывали как источник угрозы миру. Такой образ помогал власти объяснять людям, почему нужно держаться своей стороны и быть настороже.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врага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всё чаще слышали о шпионах, диверсиях и внезапном нападении. Из-за этого тревога становилась частью обычной жизни и влияла на разговоры в семьях и в школе.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страх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учебниках и новостях закреплялись простые схемы: «свои» защищают мир, «чужие» хотят навредить. Это делало идеологическое противостояние понятным даже детям и подросткам.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медиа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Разделённая Европа всё меньше напоминала единое пространство. По обе стороны границы люди жили с ощущением, что мир стал хрупким и любое событие может привести к новой войне.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 занавесом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Европа стала главным центром противостояния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вышла из войны разрушенной: города лежали в руинах, не хватало еды, топлива и жилья. Именно здесь послевоенные проблемы ощущались острее всего.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пострадала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европейской карте проходила линия между интересами СССР и США. Поэтому любой спор о стране или границе быстро превращался в международный вопрос.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сфер влияния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имела Германия — крупнейшее государство Центральной Европы. Её будущее стало главным предметом разногласий и показало, насколько непросто бывшим союзникам договориться.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Германии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кризис и другие события доказали, что политический спор может быстро стать серьёзным противостоянием. Поэтому Европа стала главным фронтом ранней холодной войны.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кризисы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и события 1945–1949 годов
</a:t>
            </a:r>
            <a:endParaRPr lang="en-US" sz="3019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 за несколько лет послевоенное сотрудничество сменилось быстрым нарастанием напряжённости и разделением Европы.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что конфликт развивался по нарастающей: от недоверия и речей к союзам, блокаде и окончательному разделению Европы.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событий 1945–1949 годов по материалам темы
</a:t>
            </a:r>
            <a:endParaRPr lang="en-US" sz="13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росло напряжение в 1945–1949 годах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отражает не точный счёт, а общий ход событий: от первых разногласий к кризисам, блокаде и созданию военных союзов.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резкий подъём приходится на 1947–1949 годы: именно тогда возникли ключевые решения, которые превратили спор в устойчивое противостояние.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оценка по ключевым событиям 1945–1949 годов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союзников к соперникам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четыре послевоенных года бывшие союзники превратились в противников. Споры о Европе, Германия, Берлин и ядерное оружие сделали холодную войну долгим и опасным разделением мира.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2026-06-01T04:34:22Z</dcterms:created>
  <dcterms:modified xsi:type="dcterms:W3CDTF">2026-06-01T04:34:22Z</dcterms:modified>
</cp:coreProperties>
</file>