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Древнерусского государства и первые князья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единой власти: как возникла Древняя Русь.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до государства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государства восточные славяне жили отдельными племенными союзами, занимались земледелием, охотой, ремёслами и торговлей. Соседи и торговые связи постепенно подтолкнули их к объединению и общей защите.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древнерусское государство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хозяйственные и военные изменения привели к появлению единой власти.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возникло единое государство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хозяйственный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всё чаще обменивались продуктами труда, а не только воевали или замыкались в своих землях. Это делало связи между ними прочнее и заметнее.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земли восточных славян проходили важные маршруты между севером и югом. Контроль над ними приносил выгоду, поэтому требовалась более сильная власть.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соседей и борьба за богатые земли создавали постоянную угрозу. Объединение помогало быстрее собирать воинов и защищать города и поселения.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собирать дань и решать споры, нужны были общие правила. Сильный князь и дружина помогали заменить разрозненные решения единым управлением.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 и начало княжеской династии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862 год традиционно связывают с началом княжения Рюрика в Новгороде. С этого времени укрепляется представление о князе как о главе власти и защитнике города.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именем Рюрика связывают династию Рюриковичей, которая позже правила на Руси очень долго. Это стало важным знаком преемственности власти.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дружину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князя держалась не только на авторитете, но и на дружине — вооружённых помощниках. Они помогали охранять порядок, собирать дань и контролировать пути торговли.
</a:t>
            </a:r>
            <a:endParaRPr lang="en-US" sz="10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порядок правлений, но и их продолжительность. Самым долгим было правление Владимира, а переломные изменения начались ещё при Олеге.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Руси по времени правления
</a:t>
            </a:r>
            <a:endParaRPr lang="en-US" sz="279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правитель сохранял власть, тем больше возможностей было для укрепления государства. Особую роль сыграли Олег, Ольга и Владимир.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правлений князей Древней Руси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Вещий: объединение Киева и Новгорода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Киева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882 году Олег овладел Киевом и перенёс сюда центр власти. Это позволило объединить северные и южные земли под руководством одного князя.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подчинил ряд восточнославянских племён и усилил власть князя на большой территории. Так разрозненные земли начали управляться более единообразно.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Киева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находился на важном торговом пути между севером и югом. Благодаря этому он стал не только политическим, но и экономическим центром.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 Олеге объединение земель вокруг единой власти стало реальным политическим процессом. Его правление считается началом укрепления государства.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 договор с Византией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на юг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907 и 911 годах Олег совершил походы на Византию. Они показали, что Русь уже могла вести переговоры с сильным государством как равный соперник.
</a:t>
            </a:r>
            <a:endParaRPr lang="en-US" sz="1362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911 года обеспечил русским купцам более надёжные правила торговли и защиты. Это помогало развивать обмен и укрепляло авторитет князя.
</a:t>
            </a:r>
            <a:endParaRPr lang="en-US" sz="1362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силы Руси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с Византией стало важным внешнеполитическим успехом. Для соседей Русь всё заметнее превращалась в самостоятельное и влиятельное государство.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и трудности сбора дани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укрепления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стремился сохранить и усилить княжескую власть, но ему приходилось опираться на те же старые способы управления, что вызывало напряжение среди подвластных племён.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древлянами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князь повторно потребовал дань, древляне восстали. В 945 году они убили Игоря, и это событие стало предупреждением для всей власти.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Игоря показала, что сбор дани без чётких правил вызывает недовольство и опасность. Государству требовались более ясные и справедливые нормы.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этого правления помогли понять, что сильная власть должна быть не только решительной, но и организованной. Позже это учла княгиня Ольга.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Ольга: первые реформы управления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945 год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Игоря Ольга взяла власть в свои руки, правя за малолетнего Святослава. Ей пришлось восстановить порядок и показать, что княжеская власть сохраняется.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дани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установила уроки — точный размер дани, чтобы сбор стал понятным и предсказуемым. Это уменьшило злоупотребления и усилило доверие к власти.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создала погосты — специальные места для сбора дани. Такая мера сделала управление более организованным и укрепила княжескую власть на местах.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8564"/>
            <a:ext cx="4000500" cy="1888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задачи власти от создания династии до укрепления государства и крещения Руси.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и их главные итоги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правитель решал свою задачу: одни объединяли земли, другие наводили порядок, третьи укрепляли авторитет государства и его единство.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Руси: Рюриковичи, Олег, Владимир; традиционная хронология школьного курса.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 — князь-воин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походах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почти не оставался в столице и предпочитал военную жизнь. Для него главным делом были походы, а не устройство повседневного управления страной.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полководца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прославился удачными действиями против хазар, вятичей и дунайских болгар. Его считали смелым и решительным воином, который умел вести дружину в дальние походы.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армия, слабый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Святослава усилило военную мощь Руси, но не создало прочной системы внутреннего управления. Поэтому после его походов государству всё ещё требовались устойчивые правила и порядок.
</a:t>
            </a:r>
            <a:endParaRPr lang="en-US" sz="10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Владимир изменил Русь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Решение, которое изменило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князь Владимир выбрал христианство для Руси. Это было не только религиозное событие, но и важный политический шаг. Новая вера помогала объединять жителей огромной страны вокруг общих ценностей и княжеской власти.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Византией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укрепило отношения Руси с Византией и включило её в мир христианских государств. Для правителей это означало больший авторитет, а для людей — новые образцы культуры, образования и строительства.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культурных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стали быстрее развиваться письменность, школы и каменное зодчество. В городах появлялись храмы, а христианские книги помогали распространять знания. Именно поэтому событие 988 года считают поворотным в истории Руси.
</a:t>
            </a:r>
            <a:endParaRPr lang="en-US" sz="11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изменило не только веру, но и жизнь страны: усилились связи между землями, расширились контакты с другими государствами и выросло значение княжеской власти.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крещение Руси стало поворотным событием
</a:t>
            </a:r>
            <a:endParaRPr lang="en-US" sz="251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связаны с объединением общества и культурным развитием: именно они сильнее всего повлияли на будущее Руси.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традиция, отражённая в школьном курсе истории Древней Руси; 988 год.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4726"/>
            <a:ext cx="271200" cy="27994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в системе международных связей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соединяла земли Скандинавии и Византии. По речным путям здесь проходили купцы, а города на пути торговли становились местами обмена и княжеского контроля.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русские земли перевозили меха, воск, мёд, оружие и украшения. Эти товары приносили доход князю и делали торговлю важной частью жизни городов.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не только продавала и покупала, но и заключала договоры с соседями. Это показывало, что государство уже умело защищать интересы своих купцов и правителей.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мирами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степью, Скандинавией и Византией делало Русь важным связующим звеном. Она участвовала в обмене товарами, людьми и идеями между разными частями Европы и Востока.
</a:t>
            </a:r>
            <a:endParaRPr lang="en-US" sz="8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княжеская власть становилась сильнее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племенной организации возникала единая государственная власть.
</a:t>
            </a:r>
            <a:endParaRPr lang="en-US" sz="8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 разные правители по-разному укрепляли княжескую власть и государство.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князей Руси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действовали по-разному, но их шаги последовательно вели к укреплению единой власти и 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правлений первых князей Руси по традиционной исторической версии.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Древнерусского государства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помогала быстрее собирать дружину и отражать нападения соседей. Для разрозненных племён это означало больше безопасности и меньше зависимости от случайных союзов.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сборе дани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княжеской власти дань стали собирать более организованно. Это уменьшало конфликты и делало доходы князя более предсказуемыми для содержания дружины и управления городами.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центры, прежде всего Киев и Новгород, получили особое значение. В них находились власть, торговля и ремёсла, поэтому именно города стали опорой нового государства.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дальнейшей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Древнерусского государства стало началом династии Рюриковичей и общих правил управления. На этой основе позже развивались культура, письменность и политическая жизнь Руси.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 — это правитель племени или государства. Он руководил войском, собирал дань, заключал договоры и защищал земли от врагов и внутренних конфликтов.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
</a:t>
            </a:r>
            <a:pPr algn="l" indent="0" marL="0">
              <a:lnSpc>
                <a:spcPct val="115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 — вооружённые помощники князя. Они сопровождали его в походах, помогали удерживать власть и обеспечивали порядок в подвластных землях и городах.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 — обязательный сбор в пользу князя. Её платили племена, чтобы поддерживать власть, дружину и управление государством, хотя такой сбор нередко вызывал недовольство.
</a:t>
            </a:r>
            <a:endParaRPr lang="en-US" sz="903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 — место, где собирали дань и где княжеские люди могли остановиться. При княгине Ольге погосты стали частью более чёткой системы управления.
</a:t>
            </a:r>
            <a:endParaRPr lang="en-US" sz="1078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
</a:t>
            </a:r>
            <a:pPr algn="l" indent="0" marL="0">
              <a:lnSpc>
                <a:spcPct val="115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 — раннее государство восточных славян. Его центром стал Киев, а власть князя постепенно распространилась на многие племена и большие территории.
</a:t>
            </a:r>
            <a:endParaRPr lang="en-US" sz="9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восточных славян, рост торговли и сильная княжеская власть создали Древнерусское государство. От Олега до Владимира Русь прошла путь от союза племён к единой исторической общности.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единой Руси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2026-06-02T05:53:00Z</dcterms:created>
  <dcterms:modified xsi:type="dcterms:W3CDTF">2026-06-02T05:53:00Z</dcterms:modified>
</cp:coreProperties>
</file>