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приветствие: единый уставной порядок в строю, на месте и в движении
</a:t>
            </a:r>
            <a:endParaRPr lang="en-US" sz="274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уставной жест, подтверждающий дисциплину, уважение и строевую точность.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Уставная основа и смысл приветствия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 выполняется по строгим правилам Строевого устава. Оно показывает субординацию, поддерживает единообразие действий и воспитывает привычку точно следовать требованиям службы.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95455"/>
            <a:ext cx="321434" cy="2571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81169"/>
            <a:ext cx="321434" cy="2857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2114" y="2170429"/>
            <a:ext cx="2688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8229" y="2170429"/>
            <a:ext cx="1920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выполняется воинское приветствие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начальника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выполняется при появлении начальника и при прохождении мимо него. Оно подчеркивает уважение к служебному старшинству и соблюдение уставной дистанции.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доклада приветствие сопровождает обращение к начальнику. В этот момент особенно важны собранность, краткость действий и отсутствие лишних движений.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исполнении Государственного гимна военнослужащие принимают строевую стойку и сохраняют неподвижность. Это выражает уважение к государственному символу и общему строевому порядку.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флага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Государственного флага приветствие приобретает торжественный характер. Внешняя сдержанность и точность движений усиливают значение ритуала.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случаи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церемониях и в строю порядок приветствия зависит от положения военнослужащего, направления движения и наличия головного убора. Во всех случаях сохраняются краткость и выправка.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приветствия определяется не отдельным движением, а всей совокупностью строевой выправки.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приветствие требует согласованности корпуса, головы, руки и темпа; отдельная ошибка снижает стройность всего приема.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устав Вооружённых Сил Российской Федерации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строевой выправки при приветствии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на месте без головного убора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стойка и поворот корпуса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головного убора рука к голове не прикладывается. Основой приема остаются строевая стойка, поворот головы и корпуса в сторону начальника, а также полная неподвижность ног.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движений и максимальная собранность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вариант часто используется в помещении и в ситуациях, когда головной убор не надет. Его внешняя форма строится на осанке, точности и сдержанности, а не на широких жестах.
</a:t>
            </a:r>
            <a:endParaRPr lang="en-US" sz="13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приветствия на месте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приема по уставному порядку: внимание, жест, возвращение в стойку.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 на месте с головным убором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наличии головного убора правая рука подносится к нему кратчайшим путем, без удара и лишнего напряжения. Кисть остается ровной, пальцы соединены, а локоть естественно отводится в сторону.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начинается с момента обнаружения начальника и сохраняется до окончания контакта или прохождения мимо. Важны одинаковый темп, точная форма движения и сохранение строевого вида.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правильного выполнения — краткость и согласованность всех действий. Даже при небольшом жесте военнослужащий должен выглядеть собранно, спокойно и уставно.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проявляются в движении руки, повороте головы и сохранении шага; смысл приема при этом остается единым.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динамичнее обстановка, тем важнее точность и экономичность движений при сохранении уставной формы.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требованиям Строевого устава Вооружённых Сил Российской Федерации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воинского приветствия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 в строю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Подразделение занимает место в строю, выравнивается и сохраняет интервалы. Уже на этом этапе формируется основа для синхронного и точного приветствия.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или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команде либо при появлении начальника приветствие выполняется одновременно. Важно не выходить из равнения и не нарушать общий шаг или положение корпуса.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начальника или окончания контакта строевая форма восстанавливается полностью. Подразделение сохраняет темп, строй и единообразие 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отклонение от нормы делает приветствие менее точным и менее строевым.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осанке, темпе и форме жеста сразу снижают качество приема и показывают недостаток строевой дисциплины.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устав Вооружённых Сил Российской Федерации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воинского приветствия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 в движении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движении воинское приветствие выполняется без остановки, поэтому главным остается сохранение темпа шага и устойчивости корпуса. Жест должен быть коротким, экономным и точно вписанным в общий ритм.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вариант особенно важен при прохождении мимо начальника и в составе колонны, где любое лишнее движение заметно нарушает стройность. Приветствие подтверждает дисциплину, не прерывая организованного перемещения.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приветствия в движении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выполнении воинского приветствия без остановки и с сохранением строевого темпа.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равнения и дистанции в строю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Равнение удерживает подразделение в единой линии и помогает выполнять приветствие без разрыва строя. Оно особенно важно, когда военнослужащие одновременно поворачивают голову или сохраняют движение.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Выдержанная дистанция не позволяет строю сжиматься или растягиваться при прохождении мимо начальника. Благодаря этому приветствие остается аккуратным, а интервалы между военнослужащими — постоянными.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нарушается шаг или теряется ориентир, ошибка заметна прежде всего в общем порядке, а не в самом жесте. Поэтому равнение служит показателем согласованности действий всего подразделения.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качество приема повышается, когда правила доведены до автоматизма и отрабатываются в разных строевых ситуациях.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знание устава, точность стойки и сохранение темпа: именно они обеспечивают устойчивую форму приветствия при изменении обстановки.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обобщенная оценка факторов строевой подготовки, 2025.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качество выполнения приема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при исполнении гимна и подъёме флага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исполнении Государственного гимна Российской Федерации военнослужащие принимают строевую стойку, не разговаривают и сохраняют полную собранность до завершения церемонии.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подъёма Государственного флага внимание сосредоточено на государственном символе, поэтому приветствие приобретает особенно торжественный и строго официальный характер.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ситуациях исключаются суетливые движения, повороты корпуса и любые действия, отвлекающие от ритуала. Важны неподвижность, выдержка и единый порядок поведения.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моменты воспитывают уважение к государственным символам и показывают, что воинский ритуал основан не только на форме, но и на внутренней дисциплине.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приветствие развивается из строевой стойки и добавляет к ней уставной жест.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Стойка задает основу, а приветствие уточняет ее смысл: к общей собранности добавляется краткое выражение уважения.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устав Вооружённых Сил Российской Федерации.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строевая стойка и воинское приветствие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 в повседневной службе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часть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замечает начальника еще до команды и мгновенно приводит себя в собранное состояние. Несколько коротких движений достаточно, чтобы повседневная обстановка приобрела официальный и дисциплинированный характер.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и помещении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закрытом пространстве приветствие сохраняет значение вежливого уставного обращения. Здесь особенно заметны осанка, сдержанность и умение выполнить жест без лишней демонстративности.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построении и церемонии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построений и торжественных мероприятий приветствие становится частью общего ритма службы. Оно визуально объединяет личный состав и подчеркивает уважение к порядку, традиции и общим требованиям.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одинаковых действий постепенно снижает число ошибок и делает выполнение приема устойчивым в строю и в движении.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отработка ведет к росту точности: чем меньше случайности в движениях, тем увереннее и единообразнее приветствие.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за динамикой освоения строевых приемов, 2025.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точность как результат тренировки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воинского приветствия для дисциплины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 приучает к точности и ответственности: даже короткий жест требует внимания, самоконтроля и уважения к установленному порядку.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дисциплина выражается не только в больших поступках, но и в ежедневном соблюдении норм поведения, особенно в строю и на службе.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этот пример полезен как модель организованности: уважение к правилам начинается с умения действовать собранно и последовательно.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 связь между внешней формой поведения и внутренней готовностью выполнять общие требования без лишних слов и движений.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единый стандарт поведения в строю, на месте и в движении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приветствие объединяет разные условия выполнения одним уставным правилом: сохранять выправку, действовать кратко и точно, не нарушая строя. Именно в этом проявляются дисциплина, уважение и строевая подготовка.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2026-05-21T05:00:15Z</dcterms:created>
  <dcterms:modified xsi:type="dcterms:W3CDTF">2026-05-21T05:00:15Z</dcterms:modified>
</cp:coreProperties>
</file>