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под контролем: как выбирать и беречь еду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упаковку, хранить продукты и замечать опасные признаки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школьникам важно уметь проверять еду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может стать опасной из-за грязных рук, тепла и просроченной упаковки. Дети особенно уязвимы к микробам, поэтому внимательность нужна дома, в школе, в магазине и даже на пикнике.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продукт после покупки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ещё свежий, но его качество уже зависит от упаковки, температуры и того, как быстро его доставят домой.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часов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воздух, свет и влага ускоряют порчу. Особенно быстро меняются молочные продукты, мясо, рыба и готовые блюда.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открытия упаковки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начинает контактировать с воздухом и микробами. Поэтому он быстрее теряет свежесть и требует более внимательного хранения.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долгом хранении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хороший продукт может испортиться, если лежит слишком долго. Сухие продукты сохраняются лучше, чем влажные и белковые.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безопасной покупки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которая помогает снизить риск порчи и заражения продуктов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смотреть в первую очередь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Целая и чистая упаковка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упаковка без дыр, трещин и подтёков лучше защищает продукт от воздуха и микробов. Чистая поверхность и читаемые надписи тоже важны.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повреждений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Вздутие, ржавчина, рваный пакет или помятая банка могут означать порчу. Такой товар лучше не брать, даже если срок на вид ещё не истёк.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искать на этикетке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Этикетка помогает быстро понять, что это за продукт, как его хранить и кому он подходит.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этикетке можно оценить свежесть, правила хранения и безопасность для человека с аллергией.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с упаковки продуктов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температура влияет на хранение продуктов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замедляет развитие микробов, а заморозка помогает сохранить продукты на более долгий срок.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продукт влажнее и богаче белком, тем быстрее он портится без холода.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сроков хранения в холодильнике и морозильнике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29833"/>
            <a:ext cx="221100" cy="1965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холодильнике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Поддерживайте холод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холодильнике должна быть стабильная низкая температура. Если дверцу часто открывают, продукты, особенно молочные и готовые, быстрее теряют свежесть.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Сырое отдельно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и рыбу ставят ниже готовых блюд и отдельно от другой еды. Так сок не попадёт на продукты, которые уже можно есть.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забывайте про сроки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соусы, молоко и остатки ужина нужно ставить на видное место. Тогда их легче использовать вовремя и не оставить надолго.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помогает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холодильнике всё разложено по местам, проще замечать просроченные продукты и не покупать лишнее. Это экономит деньги и уменьшает отходы.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продукт испорчен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сигнал — запах. Если он стал кислым, резким или просто странным, продукт уже может быть небезопасным, даже без видимых изменений.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— внешний вид: слизь, плесень, вздутие упаковки, потемнение, изменение цвета или необычная текстура говорят о порче.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— вкус, но проверять им сомнительную еду нельзя. Если есть хоть один тревожный знак, продукт лучше не есть.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тем, как есть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безопасной оценки продукта дома перед употреблением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микробы попадают на еду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легко переходят с рук, ножей, разделочных досок, губок и полотенец. Особенно опасно, когда после сырого мяса тем же предметом берут готовые продукты, например салат или хлеб.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риск, руки моют не меньше 20 секунд, а для сырого и готового используют разные доски и ножи. Чистые поверхности и отдельные принадлежности разрывают цепочку заражения.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порчи и опасности продуктов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риск появляется не в магазине, а дома, когда нарушают простые правила обращения с едой.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потери связаны с гигиеной и хранением, значит, профилактика зависит от привычек на кухне.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материалам о пищевой безопасности; доли условные, для наглядного сравнения причин.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37" y="161195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52633"/>
            <a:ext cx="221100" cy="19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7012" y="3537800"/>
            <a:ext cx="19792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и бананы удобны в дороге: они не требуют охлаждения, не пачкают рюкзак и подходят для быстрого перекуса между уроками.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полезные продукты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Сухофрукты, несоленые орехи и цельнозерновые хлебцы дольше сохраняются без холода и помогают утолить голод, когда до обеда еще далеко.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Напиток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вода безопаснее сладких напитков и подходит для школы каждый день. Ее легко взять с собой в герметичной бутылке.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с охлаждением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Йогурт, творог, бутерброды с мясом и салаты нужно держать в прохладе. В теплый день без ланч-бокса они портятся быстрее.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перекус: что можно взять с собой
</a:t>
            </a:r>
            <a:endParaRPr lang="en-US" sz="27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2496" y="1531950"/>
            <a:ext cx="3941908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продуктов по риску порчи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хранения продуктов питания для бытового использования.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 продукте влаги и белка, тем внимательнее нужно следить за температурой и сроком хранения.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и белковые продукты портятся быстрее сухих, поэтому для них особенно важны холод и аккуратное обращение.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на упаковке и что они означают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упаковке важны не только название и дата, но и штрихкод, состав и знаки переработки. Эти обозначения помогают понять, откуда продукт, из чего он сделан и как обращаться с упаковкой.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стоит уделять предупреждениям об аллергенах и условиям хранения. Если читать эти знаки внимательно, проще выбрать безопасный продукт и не ошибиться дома.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с сомнительным продуктом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базовых правилах домашней пищевой безопасности и помогает не пробовать потенциально опасную еду.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продукты выбрасывают дома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потерь можно предотвратить, если заранее составлять список покупок и сразу раскладывать продукты по местам.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связаны с организацией дома, а не с качеством еды, поэтому порядок и планирование заметно уменьшают отходы.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причин домашних пищевых потерь; значения иллюстративные.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означает лишние расходы семьи и напрасно потраченные вода, энергия и труд людей. Бережное отношение к продуктам помогает сократить потери.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всей произведенной еды в мире теряется или выбрасывается.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 (Продовольственная и сельскохозяйственная организация ООН), данные о пищевых потерях и отходах.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913" y="1406675"/>
            <a:ext cx="4644923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Мини-чеклист покупателя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перед покупкой помогает не пропустить важные признаки свежести и безопасности.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несколько простых вопросов помогают быстрее заметить риск и выбрать продукт, который можно хранить и есть без лишних сомнений.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выбора продуктов для дома и школы.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под контролем: что важно запомнить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еды начинается с внимательного выбора, а продолжается дома — в холодильнике, на кухне и в привычках семьи. Если помнить эти простые правила, продукты дольше остаются полезными.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2026-05-20T21:00:29Z</dcterms:created>
  <dcterms:modified xsi:type="dcterms:W3CDTF">2026-05-20T21:00:29Z</dcterms:modified>
</cp:coreProperties>
</file>