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Размножение: бесполое и половое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продолжения жизни: скорость или разнообразие.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поддерживает смену поколений и сохраняет вид во времени. В разных группах организмов оно устроено по-разному, но всегда связано с условиями среды, строением тела и затратами энергии.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размножение важно для вида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размножение: основные признаки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919627"/>
            <a:ext cx="1425059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родительская особь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бесполом размножении участвует только один организм, поэтому не требуется поиск партнёра. Это особенно выгодно там, где условия благоприятны и нужно быстро увеличить численность популяции.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102077" y="1919627"/>
            <a:ext cx="1425059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гамет и оплодотворения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таком способе не образуются половые клетки и не происходит слияние гамет. Потомство возникает без оплодотворения, что делает процесс проще и короче по времени.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845380" y="1919627"/>
            <a:ext cx="1425059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почти одинаковы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особи генетически очень близки к исходному организму и часто рассматриваются как клоны. Благодаря этому сохраняются удачные признаки, уже показавшие свою эффективность.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588684" y="1919627"/>
            <a:ext cx="1425059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и экономно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требует меньше энергии, чем половое, и позволяет за короткое время получить много потомков. Поэтому оно особенно полезно для быстрого освоения среды.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7331986" y="1919627"/>
            <a:ext cx="1425059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распространено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характерен для бактерий, простейших, многих грибов и растений, а также для некоторых животных. Он встречается там, где важно поддерживать численность без сложных процессов.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способы, при которых новая особь возникает без слияния гамет.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бесполого размножения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 как основа бесполого размножения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76686" y="1575853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у эукариот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эукариот бесполое размножение обычно основано на митозе. Перед делением ДНК удваивается, а затем наследственный материал равномерно распределяется между двумя дочерними клетками.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76686" y="2406085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набор хромосом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деления каждая новая клетка получает тот же набор хромосом, что был у материнской. Это обеспечивает сохранение наследственной информации и стабильность признаков организма.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6686" y="3236316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Бинарное деление у 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бактерий происходит бинарное деление, но без оформленного ядра. Генетический материал копируется, затем клетка разделяется на две дочерние, которые быстро начинают самостоятельную жизнь.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76686" y="4066548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показать на схеме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иллюстрации уместно отразить удвоение ДНК, расхождение хромосом к разным полюсам и образование двух новых клеток. Так легче увидеть последовательность процесса.
</a:t>
            </a:r>
            <a:endParaRPr lang="en-US" sz="10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 бесполого размножения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особенно эффективно в стабильной среде, где важны темпы и экономия ресурсов. Оно помогает быстро закрепить удачный генотип, но не создаёт большого разнообразия.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чем выше скорость и экономичность, тем ниже генетическое разнообразие потомства, а значит, слабее адаптация к резким изменениям.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способов размножения по школьному курсу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87737"/>
            <a:ext cx="3848986" cy="183958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бесполого размножения у организмов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того, как разные организмы используют бесполое размножение и какой биологический результат это даёт.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новый организм возникает без оплодотворения, но биологический смысл различается: от быстрого роста популяции до расселения и сохранения признаков.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размножение: общая характеристика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уникальность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организм отличается индивидуальным набором наследственной информации. Это делает половое размножение важным источником разнообразия внутри популяций.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характерен для большинства животных, многих растений и грибов. Он повышает наследственную изменчивость и расширяет возможности приспособления к меняющейся среде.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гаметы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половом размножении участвуют мужская и женская гаметы. Их встреча создаёт условия для объединения наследственной информации двух организмов.
</a:t>
            </a:r>
            <a:endParaRPr lang="en-US" sz="1207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слияния гамет происходит оплодотворение, в результате которого образуется зигота. Именно с неё начинается развитие нового организма.
</a:t>
            </a:r>
            <a:endParaRPr lang="en-US" sz="1216" dirty="0"/>
          </a:p>
        </p:txBody>
      </p:sp>
      <p:sp>
        <p:nvSpPr>
          <p:cNvPr id="16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от двух родителей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Потомство получает признаки сразу от двух родителей, поэтому оно не повторяет ни один из исходных организмов полностью и обладает собственной комбинацией признаков.
</a:t>
            </a:r>
            <a:endParaRPr lang="en-US" sz="103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ход процесса у животных и цветковых растений.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полового размножения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и генетическое разнообразие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как источник новизны
</a:t>
            </a:r>
            <a:pPr algn="l" indent="0" marL="0">
              <a:lnSpc>
                <a:spcPct val="100000"/>
              </a:lnSpc>
              <a:buNone/>
            </a:pPr>
            <a:r>
              <a:rPr lang="en-US" sz="37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мейоза гомологичные хромосомы могут обмениваться участками. Этот процесс называется кроссинговером и приводит к появлению новых комбинаций генов в одной и той же клетке, усиливая разнообразие будущего потомства.
</a:t>
            </a:r>
            <a:endParaRPr lang="en-US" sz="1050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Перемешивание наследственной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уменьшает набор хромосом вдвое и образует гаплоидные гаметы. Но главное его значение не только в сокращении числа хромосом: в ходе деления наследственный материал получает новые сочетания, которые делают каждую гамету неповторимой.
</a:t>
            </a:r>
            <a:endParaRPr lang="en-US" sz="990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расхождение хромосом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хромосом расходятся к полюсам клетки независимо друг от друга. Из-за этого гаметы получают разные наборы хромосом, а значит, и разные сочетания признаков. Именно поэтому половое размножение создаёт огромное разнообразие.
</a:t>
            </a:r>
            <a:endParaRPr lang="en-US" sz="104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и половое размножение: сравнение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способа решают одну задачу, но по-разному: один делает ставку на быстрый рост, другой — на наследственное разнообразие и гибкость популяции.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выгодно в стабильной среде, половое — при изменениях; их преимущества дополняют друг друга.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способов размножения в школьном курсе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5354" y="1587736"/>
            <a:ext cx="423329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размножения на примерах организмов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 способ размножения связан со строением организма и биологическим результатом.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одноклеточных и многих растений чаще встречаются быстрые бесполые формы, а у человека — половое размножение с высокой изменчивостью.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природе сохраняются оба способа размножения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неизменной среде особенно полезно быстрое бесполое размножение: организм экономит время и ресурсы, а удачный набор признаков сохраняется без существенных изменений у потомства.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обстановки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болезнях, паразитах или климатических колебаниях половое размножение повышает разнообразие потомков. Часть особей получает сочетания признаков, которые помогают выжить в новых условиях.
</a:t>
            </a:r>
            <a:endParaRPr lang="en-US" sz="1338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стратегий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организмов один способ не исключает другой: они используют разные формы размножения на разных этапах жизненного цикла, выбирая более выгодную стратегию.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вида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двух механизмов повышает общий успех вида: бесполый способ ускоряет расселение, а половой поддерживает эволюционную пластичность и приспособление к изменениям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 растений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и семена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у растений связано с цветком: после опыления и оплодотворения формируются семена, которые обеспечивают расселение и помогают пережить неблагоприятный сезон.
</a:t>
            </a:r>
            <a:endParaRPr lang="en-US" sz="1277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Вегетативные 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39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часто происходит с помощью корневищ, клубней, луковиц, усов и черенков. Такие органы позволяют быстро получить новые растения с теми же признаками.
</a:t>
            </a:r>
            <a:endParaRPr lang="en-US" sz="1291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38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особенно ценно в сельском хозяйстве, потому что потомство сохраняет свойства исходного растения, включая урожайность, вкус плодов и декоративные качества.
</a:t>
            </a:r>
            <a:endParaRPr lang="en-US" sz="1239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к среде
</a:t>
            </a:r>
            <a:pPr algn="l" indent="0" marL="0">
              <a:lnSpc>
                <a:spcPct val="100000"/>
              </a:lnSpc>
              <a:buNone/>
            </a:pPr>
            <a:r>
              <a:rPr lang="en-US" sz="38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Семенное размножение лучше подходит для дальнего расселения, а вегетативное — для быстрого захвата территории рядом с материнским растением в благоприятных условиях.
</a:t>
            </a:r>
            <a:endParaRPr lang="en-US" sz="123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процесса от образования пыльцы до распространения семян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у цветковых растений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064" y="1693891"/>
            <a:ext cx="2413187" cy="28868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у животных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628740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гамет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животных половые клетки формируются в половых железах. Мужские и женские гаметы затем готовы к встрече и последующему оплодотворению.
</a:t>
            </a:r>
            <a:endParaRPr lang="en-US" sz="1207" dirty="0"/>
          </a:p>
        </p:txBody>
      </p:sp>
      <p:sp>
        <p:nvSpPr>
          <p:cNvPr id="14" name="Text 3"/>
          <p:cNvSpPr txBox="1"/>
          <p:nvPr/>
        </p:nvSpPr>
        <p:spPr>
          <a:xfrm>
            <a:off x="3472756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оплодотворения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оплодотворение характерно для многих рыб и земноводных, где гаметы встречаются в воде. Внутреннее оплодотворение типично для насекомых, птиц и млекопитающих.
</a:t>
            </a:r>
            <a:endParaRPr lang="en-US" sz="1205" dirty="0"/>
          </a:p>
        </p:txBody>
      </p:sp>
      <p:sp>
        <p:nvSpPr>
          <p:cNvPr id="15" name="Text 4"/>
          <p:cNvSpPr txBox="1"/>
          <p:nvPr/>
        </p:nvSpPr>
        <p:spPr>
          <a:xfrm>
            <a:off x="628740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зародыша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образования зиготы развитие может идти с личиночной стадией или без нее. Это зависит от группы животных и условий среды, в которых развивается потомство.
</a:t>
            </a:r>
            <a:endParaRPr lang="en-US" sz="1207" dirty="0"/>
          </a:p>
        </p:txBody>
      </p:sp>
      <p:sp>
        <p:nvSpPr>
          <p:cNvPr id="16" name="Text 5"/>
          <p:cNvSpPr txBox="1"/>
          <p:nvPr/>
        </p:nvSpPr>
        <p:spPr>
          <a:xfrm>
            <a:off x="3472756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средой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защита зародыша, тем сильнее организм зависит от внешних условий. Поэтому способы размножения у животных тесно связаны со средой обитания.
</a:t>
            </a:r>
            <a:endParaRPr lang="en-US" sz="120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успех размножения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результат влияют температура, влажность, наличие партнёра, ресурсы и защита зародыша; в реальной природе эти факторы действуют одновременно.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выигрывает при устойчивости условий, половое — при их изменчивости и необходимости повысить разнообразие потомства.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факторов успешности размножения из школьного курса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 размножении для разных сфер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 размножении применяются в медицине, сельском хозяйстве, экологии и биотехнологиях.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механизмов размножения помогает решать прикладные задачи от лечения наследственных нарушений до сохранения биоразнообразия.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биологии размножения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Распространенные заблуждения о размножении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50724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«Бесполое — значит без изменений»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бесполом размножении потомство не абсолютно одинаково: мутации возникают постоянно, поэтому полностью неизменных популяций в природе не бывает.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0724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«Организм использует только один способ»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в жизненном цикле сочетаются разные формы размножения. Это позволяет менять стратегию в зависимости от сезона, среды и возраста организма.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250040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«Половое всегда успешно»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еще не гарантирует появление жизнеспособного потомства: важны условия развития зародыша, наличие ресурсов и отсутствие неблагоприятных воздействий.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250040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«Внешнее сходство равно одинаковому генотипу»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могут выглядеть похоже, но иметь различный генотип. На внешний облик дополнительно влияют условия среды, особенно при половом размножении.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продолжения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даёт скорость и экономию, половое — разнообразие и гибкость. Вместе они обеспечивают сохранение видов, их расселение и эволюционное развитие в меняющемся мире.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2026-06-01T14:38:18Z</dcterms:created>
  <dcterms:modified xsi:type="dcterms:W3CDTF">2026-06-01T14:38:18Z</dcterms:modified>
</cp:coreProperties>
</file>