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 «К морю»: прощание, свобода, память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у Пушкина становится символом свободы, памяти и внутреннего выбора.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на юге: время сильных чувств и расставаний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создано в 1824 году, когда Пушкин жил на юге и вскоре должен был оставить эти места. В тексте слышны личная тревога, романтическое восхищение природой и горечь прощания.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Жанр, композиция и лирический герой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 морю» — лирическое стихотворение с чертами романтической элегии: в нём слышны грусть, размышление и прощальный тон.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строится как обращение к морю, затем как цепь воспоминаний, оценок и исторических ассоциаций, которые постепенно углубляют смысл текста.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говорит от первого лица, поэтому стихотворение воспринимается как личное признание: от восторга перед стихией он приходит к горькому итогу.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в образной системе стихотворения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здесь не просто пейзаж, а живой символ воли, силы и непредсказуемости. Оно вызывает восхищение и ощущение духовной близости, как равный собеседник героя.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 же время стихия противопоставлена миру людей: суете, власти, границам и условностям. Поэтому морской образ несёт и красоту, и скрытое напряжение.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стихотворения «К морю»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личное прощание задаёт тон всему стихотворению, а исторические образы расширяют его смысл.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текста рождается на пересечении личного чувства, свободы и размышления о человеческой судьбе.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стихотворение «К морю» (1824); анализ текста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образы: море, Байрон, Наполеон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Байрон в стихотворении связан с образом поэта-бунтаря и с романтической свободой творчества, которую Пушкин особенно ценил.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воплощает силу воли и историческую славу, но не становится нравственным идеалом: его величие показано как ограниченное временем.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объединяет оба образа и помогает увидеть главную мысль: ни талант, ни власть не дают человеку полной победы над судьбой.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мысль в стихотворении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смысловых шагов в лирическом обращении к морю
</a:t>
            </a:r>
            <a:endParaRPr lang="en-US" sz="10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88833"/>
            <a:ext cx="206700" cy="18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8481" y="2167825"/>
            <a:ext cx="192938" cy="22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4256" y="2167825"/>
            <a:ext cx="192938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язык стихотворения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моря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изображено как живое существо: оно слушает, отвечает и словно участвует в разговоре. Такой приём делает стихотворение более эмоциональным и приближает стихию к человеку.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Риторические обращения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морю помогает передать сильное чувство героя. Оно звучит как разговор с близким собеседником, хотя перед читателем — не человек, а природная стихия.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встречаются книжные и торжественные слова, которые создают приподнятый тон. Они соответствуют романтической манере начала XIX века и усиливают значительность разговора.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стиха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восклицания и плавный ритм передают движение волн и внутреннее волнение героя. Благодаря этому стихотворение воспринимается не только глазами, но и на слух.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основных смысловых линий стихотворения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образы и мотивы работают на общий смысл произведения.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линии сходятся в размышлении о свободе и о пределах человеческой воли.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стихотворение «К морю»; школьный литературный анализ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параллели и романтическая традиция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как язык романтизма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романтической литературе море часто означает простор, тайну и внутреннюю свободу. У Пушкина этот образ не просто красивый: он помогает передать настроение героя и его желание выйти за пределы обычной жизни. Поэтому стихотворение читается как личное и в то же время очень культурное размышление.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Байрона в пушкинском 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хорошо знал поэзию Байрона и воспринимал её как пример сильного, свободного голоса. В «К морю» это чувствуется в высоком тоне, в разговоре со стихией и в интересе к личности, которая не боится одиночества. Такой фон делает стихотворение частью большой европейской традиции.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может выглядеть иллюстрация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стихотворения подходят портрет Пушкина, морской пейзаж с волнами или книжная иллюстрация в романтическом стиле. Такие изображения помогают увидеть, что текст соединяет природу, память и мысль. Визуальный ряд подчёркивает литературный характер произведения.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настроения в начале и в конце стихотворения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текста размышление становится важнее любования: герой уже не только чувствует, но и оценивает прожитое.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постепенно меняется от восторга к печали, показывая внутреннее взросление лирического героя.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«К морю» (1824), анализ текста стихотворения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свободы в стихотворении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 стихотворении связана с морем как с природной стихией, которая движется по своим законам и не подчиняется человеческой воле, власти или условностям.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видит в море то, чего не хватает людям: независимость, внутреннюю силу и естественность. Поэтому стихия воспринимается как недосягаемый, но желанный идеал.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людей, напротив, показан как пространство границ, правил и зависимости. Через это противопоставление особенно ясно слышится мечта героя о свободной жизни.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Пушкин не дает простого ответа: свобода остается высокой ценностью, но для человека она оказывается не полной и не вечной, а скорее внутренним стремлением.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прощания с морем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морем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вспоминает берег и ощущает близость к стихии, которая кажется ему свободной, сильной и почти родной.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разговор с морем приводит к мысли, что прежние мечты не могут длиться вечно и наступает новый жизненный этап.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 и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превращает расставание с морем в прощание с юношеским идеалом: прошлое нельзя удержать, как нельзя остановить движение времени.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 моря раскрывает смысл стихотворения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показывают, как один образ соединяет пейзаж, личное чувство, память и философские размышления.
</a:t>
            </a:r>
            <a:endParaRPr lang="en-US" sz="10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 что формирует смысл стихотворения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имена Байрона и Наполеона расширяют текст до разговора о славе, выборе и пределах человеческой воли.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смысла создают природа и личное чувство, а история и философия делают стихотворение глубже.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«К морю» (1824), смысловой анализ текста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моря в живописи и словесном искусстве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море часто становится образом бесконечности, свободы и поиска себя. У Пушкина этот образ особенно близок романтической традиции, где природа помогает понять чувства героя.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живописи море тоже передает движение, простор и перемену настроения: достаточно вспомнить морские пейзажи Айвазовского. Волны, небо и даль усиливают ощущение величия стихии.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92306"/>
            <a:ext cx="206700" cy="18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780823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3602" y="3552748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остается значимым для школьного чтения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сюжет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легко увидеть движение переживания: от восхищения морем к прощанию и размышлению. Такой ход помогает школьникам следить за мыслью автора.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образный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использует точные и выразительные слова, поэтому море, свобода и память воспринимаются не отвлеченно, а как живые и понятные образы.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2774377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взрослении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как меняется взгляд человека на мир. Это делает стихотворение важным примером того, как поэзия помогает думать о жизни и выборе.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673063"/>
            <a:ext cx="8004900" cy="18128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термины для анализа стихотворения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Литературоведческие понятия; анализ стихотворения А. С. Пушкина «К морю»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связать литературные термины с их ролью в тексте Пушкина.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помогают точнее увидеть, как в стихотворении соединяются чувство, образность и размышление.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 стихотворению А. С. Пушкина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 морю» — это не просто пейзажное стихотворение, а размышление о свободе, памяти и прощании. В центре текста — личное переживание, которое постепенно становится общим для каждого человека.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моря соединяет силу природы, независимость и вечное движение. Исторические фигуры Байрона и Наполеона помогают увидеть, что слава и власть не отменяют границ человеческой жизни.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ценность произведения — в выразительном языке, эмоциональной напряженности и глубокой мысли. Именно поэтому стихотворение остается важным и понятным современному читателю.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 морю»: итоговое значение стихотворения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 морю» показывает, как из личного прощания рождается большой разговор о свободе, времени и взрослении. Морская стихия у Пушкина остается символом мечты, памяти и внутренней независимости.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2026-05-23T03:30:19Z</dcterms:created>
  <dcterms:modified xsi:type="dcterms:W3CDTF">2026-05-23T03:30:19Z</dcterms:modified>
</cp:coreProperties>
</file>