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страна больших расстояний и природных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страна между Европой и Азией, где природа меняется от севера к югу.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в северной и восточной частях Евразии и граничит с 14 странами. Такое положение влияет на климат, где живут люди, как строят транспорт и развивают хозяйство, а широтная протяжённость задаёт большие различия условий.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и его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79987"/>
            <a:ext cx="431180" cy="3832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и соседние государства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сухопутные границы с 14 государствами. Среди них — Норвегия, Финляндия, страны Балтии, Польша, Беларусь, Украина, а также государства Кавказа и Азии.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рубежах Россия связана с акваториями Арктики и Тихого океана. Через моря и океаны формируются связи для судоходства и международных перевозок.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восток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особенно заметны западные границы в Европе и восточные рубежи у Тихого океана. Это помогает понять, почему география влияет на разные регионы страны по-разному.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контактов через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Протяжённые границы делают Россию участником множества международных связей. Пограничные взаимодействия затрагивают транспорт, экономику, безопасность и повседневные маршруты людей.
</a:t>
            </a:r>
            <a:endParaRPr lang="en-US" sz="1217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на стыке Европы и Азии, поэтому соседство разнообразно. Сочетание европейских и азиатских направлений усиливает роль страны в региональных и межрегиональных связях.
</a:t>
            </a:r>
            <a:endParaRPr lang="en-US" sz="12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заметно опережает другие крупные государства: разрыв по площади хорошо виден даже в упрощённой диаграмме.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разница подтверждает: Россия занимает первое место по площади, и её масштабы сильно отличаются от «второго эшелона» стран.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площадей по данным общедоступных справочников (точные значения могут отличаться в зависимости от методики).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крупнейшие страны мира по площади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где земная поверхность почти не «оживает»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северных районах природная зона суровая: мало растительности, длинные холодные периоды и короткое лето. Эти условия влияют на жизнь животных и делают освоение территории особенно сложным. На карте заметно, как зона тянется вдоль Арктики.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зелёное «полотно» от западных границ до Сибири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от тундры начинается тайга — зона лесов с преобладанием хвойных пород. Климат там часто более мягкий, чем в Арктике, а сезонность всё ещё выражена. Поэтому меняются и почвы, и характер хозяйства.
</a:t>
            </a:r>
            <a:endParaRPr lang="en-US" sz="98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горные области: засушливость и рельеф создают свои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лесов шире и открытее пространства степей. Растительность и сельское хозяйство зависят от тепла и количества осадков. А в горах природа меняется «по высоте», поэтому условия могут резко отличаться даже рядом.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на 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значения помогают быстро представить масштаб страны: от протяжённости и часовых поясов до крупнейших природных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 по площади и протяжённости, поэтому в ней много часовых поясов и ярко выраженная разница условий. Крупные водоёмы и реки подчёркивают роль воды в жизни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географические сведения; значения округлены («около», «более»).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показатели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арктический и субарктический климат, а на большей части страны — умеренный. Из-за широтного положения зима обычно холодная и долгая, а лето короткое.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климат более континентальный: зимы бывают особенно суровыми, а лето — жарким и иногда засушливым. Поэтому погодные условия внутри страны заметно отличаются от морских районов.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побережий климат обычно мягче и влажнее, потому что море влияет на температуры. Эти различия отражаются на сельском хозяйстве, строительстве, работе транспорта и привычках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от арктического до умеренного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России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реки России — Волга, Обь, Енисей, Лена, Амур, Дон и Урал. Они связаны с различными районами: европейская часть заметно выделяется Волгой, а в Сибири особенно важны Обь, Енисей и Лена.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служат путями сообщения и помогают перевозить грузы. Водный транспорт особенно ценен там, где расстояния большие, а других дорог меньше или они сезонно трудны.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реки и озёра — это места для рыболовства. Питание и глубина водоёмов, а также течение влияют на состав рыбы, поэтому промысел формируется в разных регионах по-разному.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 и пресная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самое глубокое озеро планеты и хранит огромные запасы пресной воды. Реки используют и как источник воды, и для выработки электроэнергии, где это позволяют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богата нефтью, природным газом и углём. Также важны месторождения железных руд, меди, никеля, а ещё встречаются золото и алмазы.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ресурсные районы связаны с Западной Сибирью, Уралом, Якутией, Кольским полуостровом и арктическими территориями. Это помогает понять, почему промышленность тяготеет к определённым регионам.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месторождений влияет на размещение заводов, городов и транспортных путей. Там, где добыча активнее, обычно появляются новые рабочие места и инфраструктура для перевозок.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месторождений видно, что сырьевая база распределена неодинаково. Такое разнообразие ресурсов делает экономику страны более устойчивой и позволяет развивать разные отрасли.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России сосредоточена в европейской части, на юге и в районах крупных городов. Москва и Санкт-Петербург выполняют роль главных центров управления, науки, культуры и транспорта.
</a:t>
            </a:r>
            <a:endParaRPr lang="en-US" sz="1572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 регионам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Сибири и Дальнего Востока — Екатеринбург, Новосибирск, Красноярск и Владивосток — показывают, как люди расселяются на огромной территории. Связь города с географией заметна по транспортным узлам и экономическим районам.
</a:t>
            </a:r>
            <a:endParaRPr lang="en-US" sz="150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размещение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регионов страны действует постоянное время в течение года: переход на летнее и обратно не используется.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по времени отражает протяжённость России и помогает заранее планировать перевозки, связь и работу организаций между регионами.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официальным справочным материалам о часовых поясах РФ; актуализация — 13.05.2026.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взаимосвязей «география → условия → решения».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география формирует уклад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связывает запад и восток России и проходит через крупные транспортные узлы, сокращая путь между регионами. Железная дорога особенно важна при перевозке грузов на большие расстояния.
</a:t>
            </a:r>
            <a:endParaRPr lang="en-US" sz="1343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Байкало-Амурская магистраль дополняет сеть в Сибири и на Дальнем Востоке, обеспечивая альтернативные маршруты. Вместе с другими линиями она поддерживает снабжение удалённых территорий.
</a:t>
            </a:r>
            <a:endParaRPr lang="en-US" sz="1349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рельсового транспорта, существенную роль играют автомобильные дороги, речные перевозки, морские пути и авиация. Такой набор снижает зависимость от одного вида маршрутов и ускоряет логистику.
</a:t>
            </a:r>
            <a:endParaRPr lang="en-US" sz="13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и его моря — Баренцево, Карское, море Лаптевых, Восточно-Сибирское и Чукотское — формируют северную часть территории России и морские рубежи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районы важны для судоходства, разработки полезных ископаемых, научных экспедиций и природоохранных задач. Здесь особенно заметна связь экономики и экологии.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отличается суровым климатом, ледовыми условиями и редкой сетью населённых пунктов. Это влияет на требования к технике, безопасности и сезонности работ.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мировом масштабе Арктика подчёркивает стратегическое положение России: страна участвует в международных морских маршрутах и исследованиях северных регионов.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Арктике и на северных морях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839" y="2728778"/>
            <a:ext cx="329032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двух частей страны по расселению и хозяйственным условиям, при сохранении единства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ориентирована на более плотное заселение и разветвлённую инфраструктуру, а азиатская — на масштабную территорию и ресурсы при более разреженном населении.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справочные материалы по географии России (обобщение по распространённости признаков).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связывает её с Европой, Азией и арктическим регионом. Через страну проходят транспортные направления, связывающие разные рынки и регионы.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становится основой для энергетических и торговых связей: маршруты зависят от инфраструктуры и расположения производств. В результате меняются темпы поставок и формы сотрудничества.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разными государствами даёт возможности для обмена товарами, совместной научной работы, культурных контактов и проектов по охране природы. Россия выступает как крупное евразийское государство с выходами к морям.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её международные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связана не только с широтой, но и с рельефом и удалённостью от океанов: поэтому в стране встречаются очень разные ландшафты.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доминирование таёжных территорий и показывает, что остальные зоны заметно дополняют общий природный «пейзаж»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представление о распространённости природных зон по учебным картам и курсовым атласам; без указания точных долей площади.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огромной площадью и положением между Европой и Азией. Это делает страну крупным «мостом» для движения людей, грузов и идей между частями света.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морям нескольких океанических бассейнов усиливает роль России в международном судоходстве и торговле. Морские направления дополняются транспортными коридорами внутри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природных ресурсов и разнообразие ландшафтов влияют на энергетику и хозяйственную специализацию регионов. Одновременно возрастает значение экологической ответственности, особенно на севере.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Россия занимает ключевое место на карте мира как пространство больших расстояний, сильных природных контрастов и устойчивых международных маршрутов.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важна на карте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≈20%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пятой части незамерзшей пресной воды мира хранится в одном месте — это подчёркивает роль Байкала.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о мировых запасах пресной воды в Байкале (около 20%).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пятой части мировых запасов незамерзшей пресной воды сосредоточено в Байкале, поэтому он имеет глобальное экологическое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основные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крупнейшее государство северной Евразии, охватывающее Европу и Азию. География, климат и ресурсы определяют расселение, транспорт и хозяйство, а масштаб страны создаёт одновременно возможности и сложности организации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2026-05-13T22:25:23Z</dcterms:created>
  <dcterms:modified xsi:type="dcterms:W3CDTF">2026-05-13T22:25:23Z</dcterms:modified>
</cp:coreProperties>
</file>