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современности: географический взгляд на вызовы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связан общими рисками, но их последствия распределяются неравномерно.
</a:t>
            </a:r>
            <a:endParaRPr lang="en-US" sz="27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глобальные проблемы стали центральной темой XXI века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усилила взаимозависимость стран, а рост населения и городов увеличил давление на ресурсы и природу. Поэтому борьба с бедностью, неравенством и экологическими кризисами стала общим приоритетом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глобальной проблемы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проблема затрагивает сразу многие страны и влияет не только на отдельный регион, но и на развитие человечества в целом.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Невозможность одиночного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выходят за национальные границы, поэтому действия одной страны дают лишь частичный эффект без международного согласования.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 исчезают быстро: они накапливаются годами, переплетаются с другими кризисами и требуют длительных решений.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проявления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территории страдают сильнее из-за климата, бедности, плотности населения, инфраструктуры и уровня технологического развития.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бездействия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откладывается решение, тем сложнее и дороже становятся последствия для экономики, природы, здоровья и социальной стабильности.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взаимного усиления кризисов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населения и потребления превращает отдельные трудности в единый глобальный кризисный комплекс.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и давление на природные ресурсы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 показывает, как быстро усиливается нагрузка на природные и хозяйственные системы.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население, тем выше спрос на воду, пищу, энергию и жильё; это усиливает давление на ландшафты и инфраструктуру.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прогнозы демографического развития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проблем различаются по природе, но на практике почти всегда пересекаются и усиливают друг друга.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тематике глобальных проблем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глобальные проблемы по сфере влияния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 социально-экономические вызовы занимают крупнейшую долю, потому что именно они чаще запускают цепные кризисы.
</a:t>
            </a:r>
            <a:endParaRPr lang="en-US" sz="12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лица одного процесса
</a:t>
            </a:r>
            <a:endParaRPr lang="en-US" sz="308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который отступает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арктических льдов стало одним из самых заметных символов климатического сдвига. Когда уменьшается площадь льда, меняются отражение солнечного света, режимы океанических течений и условия жизни для приполярных экосистем.
</a:t>
            </a:r>
            <a:endParaRPr lang="en-US" sz="1198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засухи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регионах потепление усиливает нехватку влаги, а длительные волны жары повышают риск пожаров. Для сельского хозяйства это означает нестабильные урожаи, деградацию почв и более высокий риск потерь для местных жителей.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под угрозой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низких побережьях и островах климатические изменения проявляются через штормовые нагоны, подтопления и эрозию берегов. Здесь особенно остро видно, как природный процесс становится вопросом безопасности жилья, дорог и портов.
</a:t>
            </a:r>
            <a:endParaRPr lang="en-US" sz="11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масштаб делает воду не только экологической, но и социальной проблемой: без неё падают здоровье, урожайность и устойчивость целых регионов.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2,2 млрд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имеют безопасного доступа к питьевой воде.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и ЮНИСЕФ, совместная программа мониторинга водоснабжения и санитарии (JMP)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регионами влияет на доступ к образованию, медицине, жилью и цифровым услугам, а значит — на шансы выйти из бедности.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ООН; учебная обобщающая визуализация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 и масштабы бедности
</a:t>
            </a:r>
            <a:endParaRPr lang="en-US" sz="301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потрясения сильнее всего бьют по уязвимым странам и группам населения, быстро возвращая их к бедности.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1600" y="1507400"/>
            <a:ext cx="2232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500" y="1507400"/>
            <a:ext cx="2232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8700" y="1507400"/>
            <a:ext cx="2790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8050" y="3266100"/>
            <a:ext cx="2790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как глобальная система рисков
</a:t>
            </a:r>
            <a:endParaRPr lang="en-US" sz="3237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фактор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населения, мобильность людей, санитарные условия и уровень развития систем здравоохранения определяют, где риски проявляются сильнее всего.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 профилактика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вакцин, тестов и профилактических программ делает общества уязвимыми к новым вспышкам и осложняет сдерживание эпидемий.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болезни переходят границы через поездки, торговлю и миграцию, поэтому локальная вспышка может стать международной за короткое время.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помощи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странах достаточно врачей и оборудования, в других не хватает базовой медицинской инфраструктуры, что усиливает различия в выживаемости и лечении.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Хронические болезни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стресс и малоподвижный образ жизни повышают распространённость неинфекционных заболеваний, которые требуют длительного лечения и профилактики.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локальной эпидемии к глобальному кризису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распространения инфекции через локальную вспышку, транспортные связи и международную взаимозависимость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937595"/>
            <a:ext cx="3856200" cy="16729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последствий войны для населения и хозяйства территорий.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разрушают не только жизни людей, но и экономику, инфраструктуру и устойчивость целых регионов.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УВКБ ООН и международные гуманитарные организации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конфликты и гуманитарные последствия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урбанизация в современном мире
</a:t>
            </a:r>
            <a:endParaRPr lang="en-US" sz="3171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города концентрируют население, рабочие места и услуги. Однако быстрый рост нередко опережает развитие транспорта, жилья и коммунальной инфраструктуры, усиливая пространственную неравномерность внутри агломераций.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из-за работы, образования, конфликтов, стихийных бедствий и климатических рисков. Миграция отражает не только личный выбор, но и различия в условиях жизни между территориями.
</a:t>
            </a:r>
            <a:endParaRPr lang="en-US" sz="1193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перераспределяет население по странам и регионам, усиливая контраст между центрами притяжения и территориями оттока. Это меняет хозяйственную специализацию, состав населения и перспективы развития.
</a:t>
            </a:r>
            <a:endParaRPr lang="en-US" sz="1117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 повышает спрос на жилье, воду, школы, больницы и общественный транспорт. Если управление отстает, возникают перенаселенность, рост цен и ухудшение качества городской среды.
</a:t>
            </a:r>
            <a:endParaRPr lang="en-US" sz="12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заметен не только в подключении, но и в умении использовать цифровые сервисы для учебы, работы и повседневных задач.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сравнительная схема по данным ITU и Всемирного банка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 и доступ к технологиям
</a:t>
            </a:r>
            <a:endParaRPr lang="en-US" sz="280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инфраструктура и доходы, тем выше риск исключения людей из образования, рынка труда и общественной жизни.
</a:t>
            </a:r>
            <a:endParaRPr lang="en-US" sz="12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запасы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металлы и редкоземельные элементы распределены по планете крайне неравномерно. Это делает многие страны зависимыми от импорта и внешних поставок.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и центры потребления часто разделены тысячами километров. Поэтому особое значение приобретают морские пути, трубопроводы, железные дороги и стабильность международной торговли.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чистой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снижают выбросы, но требуют новых сетей, накопителей, переработки сырья и больших инвестиций в модернизацию энергетической инфраструктуры.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месторождениями и маршрутами поставок нередко становится причиной политической напряженности. Энергетическая безопасность сегодня тесно связана с геополитикой и устойчивостью развития.
</a:t>
            </a:r>
            <a:endParaRPr lang="en-US" sz="1287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и ресурсная безопасность
</a:t>
            </a:r>
            <a:endParaRPr lang="en-US" sz="31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 как международный ориентир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Повестка-2030 связывает социальные, экономические и экологические задачи в единую систему приоритетов.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ЦУР показывают, что борьба с глобальными проблемами требует одновременных действий в разных сферах, а не отдельных мер по каждому кризису.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Повестка-2030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75" y="141946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431" y="3188388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2056" y="3188388"/>
            <a:ext cx="301388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 и соглашений
</a:t>
            </a:r>
            <a:endParaRPr lang="en-US" sz="2786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Объединенных Наций задает общую площадку для переговоров, согласования правил и координации усилий государств в вопросах безопасности, развития и прав человека.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помогает странам обмениваться данными, разрабатывать стандарты и быстрее реагировать на эпидемии, что особенно важно при трансграничном распространении болезней.
</a:t>
            </a:r>
            <a:endParaRPr lang="en-US" sz="978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ЮНЕП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ООН по окружающей среде поддерживает мониторинг экологических рисков и международные инициативы по климату, загрязнению и сохранению природных систем.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Гуманитарная помощь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ЮНИСЕФ, Всемирный банк и региональные структуры финансируют проекты, поддерживают уязвимые группы и помогают странам восстанавливать образование, здравоохранение и базовую инфраструктуру.
</a:t>
            </a:r>
            <a:endParaRPr lang="en-US" sz="978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соглашение, гуманитарные конвенции и договоры о разоружении создают правовую основу для совместных действий и снижают риск новых кризисов и конфликтов.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снижает остроту глобальных проблем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 от знаний и технологий к устойчивому развитию территорий
</a:t>
            </a:r>
            <a:endParaRPr lang="en-US" sz="315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молодого поколения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175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потребление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 студенты формируют привычки, которые влияют на спрос, отходы и использование ресурсов. Простые ежедневные решения постепенно превращаются в устойчивую экологическую культуру.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2729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проверять источники, работать с данными и безопасно пользоваться технологиями помогает лучше учиться, критически мыслить и не поддаваться манипуляциям в информационной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590208" y="2099401"/>
            <a:ext cx="1862584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и 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экологических, социальных и просветительских инициативах развивает ответственность и показывает, что личные действия способны улучшать пространство школы, района и города.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37815" y="2099401"/>
            <a:ext cx="1862658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будущего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интересы, связанные с географией, экологией, медициной, инженерией или управлением, могут стать вкладом в решение долгосрочных проблем страны и мира.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совместных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связаны между собой и не признают границ. Только международное сотрудничество, наука, справедливые правила и ответственное поведение людей способны снизить их остроту и открыть путь к устойчивому развитию.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2026-06-03T00:14:00Z</dcterms:created>
  <dcterms:modified xsi:type="dcterms:W3CDTF">2026-06-03T00:14:00Z</dcterms:modified>
</cp:coreProperties>
</file>