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Откроем мир вокруг себя: он ближе, чем кажется!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нас окружает каждый день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 встречаем окружающий мир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Окружающий мир встречает ребёнка дома, во дворе, в школе и по дороге туда. Каждый день он полон знакомых предметов, звуков, растений, животных и людей. Здесь есть и полезное, и требующее осторожности.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 вокруг нас
</a:t>
            </a:r>
            <a:endParaRPr lang="en-US" sz="2212" dirty="0"/>
          </a:p>
        </p:txBody>
      </p:sp>
      <p:sp>
        <p:nvSpPr>
          <p:cNvPr id="12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1556425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живой природе относятся люди, животные, птицы, рыбы и насекомые. Они двигаются, растут, дышат, питаются и со временем меняются, как и всё живое вокруг нас.
</a:t>
            </a:r>
            <a:endParaRPr lang="en-US" sz="996" dirty="0"/>
          </a:p>
        </p:txBody>
      </p:sp>
      <p:sp>
        <p:nvSpPr>
          <p:cNvPr id="14" name="Text 3"/>
          <p:cNvSpPr txBox="1"/>
          <p:nvPr/>
        </p:nvSpPr>
        <p:spPr>
          <a:xfrm>
            <a:off x="270000" y="2240129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растут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кусты, трава и цветы тоже живые. Они тянутся к свету, дают плоды, украшают землю и делают воздух вокруг нас приятнее и чище.
</a:t>
            </a:r>
            <a:endParaRPr lang="en-US" sz="996" dirty="0"/>
          </a:p>
        </p:txBody>
      </p:sp>
      <p:sp>
        <p:nvSpPr>
          <p:cNvPr id="15" name="Text 4"/>
          <p:cNvSpPr txBox="1"/>
          <p:nvPr/>
        </p:nvSpPr>
        <p:spPr>
          <a:xfrm>
            <a:off x="270000" y="2923837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насекомые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поют по утрам и помогают нам замечать смену дня. Пчёлы, бабочки и другие насекомые переносят пыльцу и помогают растениям расти и цвести.
</a:t>
            </a:r>
            <a:endParaRPr lang="en-US" sz="996" dirty="0"/>
          </a:p>
        </p:txBody>
      </p:sp>
      <p:sp>
        <p:nvSpPr>
          <p:cNvPr id="16" name="Text 5"/>
          <p:cNvSpPr txBox="1"/>
          <p:nvPr/>
        </p:nvSpPr>
        <p:spPr>
          <a:xfrm>
            <a:off x="270000" y="3607530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появляется молодая зелень, летом всё бурно растёт, осенью листья желтеют, а зимой природа отдыхает. Живой мир всегда движется и не стоит на месте.
</a:t>
            </a:r>
            <a:endParaRPr lang="en-US" sz="996" dirty="0"/>
          </a:p>
        </p:txBody>
      </p:sp>
      <p:sp>
        <p:nvSpPr>
          <p:cNvPr id="17" name="Text 6"/>
          <p:cNvSpPr txBox="1"/>
          <p:nvPr/>
        </p:nvSpPr>
        <p:spPr>
          <a:xfrm>
            <a:off x="270000" y="4291225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живом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Живую природу нужно беречь: не рвать без нужды цветы, не ломать ветки и не пугать животных. Тогда она будет радовать людей красотой и пользой.
</a:t>
            </a:r>
            <a:endParaRPr lang="en-US" sz="9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Неживая природа: то, без чего не бывает жизни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даёт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освещает землю и согревает её. Без его света растения плохо растут, а людям, животным и птицам было бы холодно и совсем неуютно.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36788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всем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пить, умываться, готовить еду и выращивать растения. Без неё не смогут жить ни люди, ни животные, ни зелёные насаждения.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3599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для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окружает нас повсюду, хотя его не видно. Им дышат люди, звери, птицы и растения, поэтому чистый воздух особенно важен для жизни.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70426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ветер и 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даёт опору растениям, а ветер, дождь и снег постоянно меняют погоду. Эти явления не живые, но они влияют на всё вокруг нас каждый день.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вещи рядом с человеком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82725" y="1916025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для удобства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стоят столы, стулья, шкафы и кровати. Каждая вещь помогает человеку: одни служат для еды и работы, другие — для хранения и отдыха.
</a:t>
            </a:r>
            <a:endParaRPr lang="en-US" sz="1070" dirty="0"/>
          </a:p>
        </p:txBody>
      </p:sp>
      <p:sp>
        <p:nvSpPr>
          <p:cNvPr id="13" name="Text 3"/>
          <p:cNvSpPr txBox="1"/>
          <p:nvPr/>
        </p:nvSpPr>
        <p:spPr>
          <a:xfrm>
            <a:off x="482725" y="2683995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Посуда и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Посуда нужна для приготовления и приёма пищи, а одежда защищает от холода и ветра. Удобные вещи делают жизнь дома спокойной и привычной.
</a:t>
            </a:r>
            <a:endParaRPr lang="en-US" sz="1070" dirty="0"/>
          </a:p>
        </p:txBody>
      </p:sp>
      <p:sp>
        <p:nvSpPr>
          <p:cNvPr id="14" name="Text 4"/>
          <p:cNvSpPr txBox="1"/>
          <p:nvPr/>
        </p:nvSpPr>
        <p:spPr>
          <a:xfrm>
            <a:off x="482725" y="3451956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игрушки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учат новому, а игрушки помогают играть и фантазировать. И у тех, и у других есть своё место, чтобы дома было легко навести порядок.
</a:t>
            </a:r>
            <a:endParaRPr lang="en-US" sz="1070" dirty="0"/>
          </a:p>
        </p:txBody>
      </p:sp>
      <p:sp>
        <p:nvSpPr>
          <p:cNvPr id="15" name="Text 5"/>
          <p:cNvSpPr txBox="1"/>
          <p:nvPr/>
        </p:nvSpPr>
        <p:spPr>
          <a:xfrm>
            <a:off x="482725" y="4219898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напоминают о времени, а бытовые приборы помогают в повседневных делах. Такие вещи экономят силы и делают домашние занятия быстрее и проще.
</a:t>
            </a:r>
            <a:endParaRPr lang="en-US" sz="107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50" y="1854617"/>
            <a:ext cx="198300" cy="176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6044" y="1845400"/>
            <a:ext cx="170363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6264" y="1854617"/>
            <a:ext cx="198300" cy="176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67585" y="1845400"/>
            <a:ext cx="170363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59544" y="1863430"/>
            <a:ext cx="198300" cy="15864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в школе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473550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и коридор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проходят уроки, а в коридоре дети отдыхают и переходят из одного кабинета в другой. Эти места должны быть чистыми и спокойными.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219206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и тетради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помогают узнавать новое, а тетради — выполнять задания и тренироваться. Если обращаться с ними аккуратно, они служат долго и не мнутся.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926266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Доска и парты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Доска нужна учителю для объяснений, а парты — ученикам для работы. За ними удобно писать, читать и внимательно слушать урок.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65361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Столовая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столовой ребята завтракают и обедают. Здесь важно соблюдать порядок, мыть руки и бережно относиться к посуде и мебели.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735954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Спортивный зал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спортивном зале дети двигаются, играют и укрепляют здоровье. Для занятий здесь есть мячи, скамейки и другое оборудование, которое нужно беречь.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на улице и во дворе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во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просыпается обычный день: шуршат листья, спешат люди, а у подъездов стоят велосипеды и самокаты. Рядом тихо покачиваются деревья, и скамейка ждёт тех, кто захочет отдохнуть.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пути в школу ребёнок видит светофор, дорожные знаки и машины, которые движутся по своим полосам. На тротуаре идут прохожие, и всем нужно быть внимательными, чтобы дорога оставалась безопасной.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шум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слышны голоса, шаги, звук шин и звон трамвая или автобуса. Всё вокруг движется и меняется, поэтому важно смотреть по сторонам и помнить правила поведения на дороге.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мы узнаём мир вокруг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пять чувств помогают человеку замечать предметы, звуки, запахи и свойства вещей.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25" y="1660675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3125" y="3436679"/>
            <a:ext cx="198300" cy="158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7725" y="1588838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4031" y="3152300"/>
            <a:ext cx="121688" cy="19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Полезное и опасное вокруг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где нужна осторожность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Огонь, острые предметы, скользкий лёд и глубокая вода могут быть опасны. Рядом с ними нельзя спешить: важно смотреть внимательно и выполнять правила безопасности.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себе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внимателен и аккуратен, он реже попадает в неприятности. Осторожность помогает сохранить здоровье, хорошее настроение и спокойный день.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что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одежда, чистая вода, свет и воздух делают жизнь удобной и спокойной. Эти вещи помогают человеку чувствовать себя хорошо в разную погоду.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незнакомой дороге легко растеряться, если не смотреть по сторонам. Лучше идти спокойно, не отвлекаться и всегда помнить, куда можно безопасно ступить.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35670"/>
            <a:ext cx="9144000" cy="2303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вокруг человека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69912" y="14601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дома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каждой вещи есть своё место, дома легче играть, учиться и отдыхать. Убранная комната радует глаз и не превращается в весёлый хаос.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441964" y="14601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в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класс помогает сосредоточиться на уроках. Чистая парта, вытертая доска и убранные вещи делают занятия удобнее и приятнее для всех.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14023" y="14611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двором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 дворе нет мусора, там приятнее гулять и играть. Бумажку лучше сразу выбросить в урну, а не оставлять ей грустно лежать на земле.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786095" y="14544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полезные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начинается с маленьких шагов: убрать игрушки, протереть стол, сложить книги и не разбрасывать вещи. Такие дела легко выполнять каждый день.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 природа помогают друг другу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Дерево, которое посадили вместе
</a:t>
            </a:r>
            <a:pPr algn="ctr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ребята и взрослые посадили молодую берёзу. Её поливали по очереди, а рядом аккуратно убирали сорняки. Через время дерево стало выше, дало тень и сделало площадку уютнее для игр и отдыха.
</a:t>
            </a:r>
            <a:endParaRPr lang="en-US" sz="1030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 тёплой кормушки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на подоконнике повесили кормушку. Каждый день в ней появлялись семечки и крошки, а во двор прилетали синицы и воробьи. Птицы не пугались людей и помогали лесу и парку оставаться живыми.
</a:t>
            </a:r>
            <a:endParaRPr lang="en-US" sz="1071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лес после прогулки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пикника семья собрала весь мусор в пакет и забрала его с собой. Лес снова стал тихим и красивым, а на тропинке остались только следы ботинок. Природе нужен порядок, как и любому дому.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год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тает, на ветках появляются почки, а на земле — первые цветы. Природа просыпается после зимнего сна, и всё вокруг кажется особенно свежим.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22757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Кругом много зелени, солнце светит дольше, а дни становятся тёплыми. В это время удобно играть на улице, отдыхать и наблюдать за жизнью растений.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1851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желтеют, краснеют и опадают. Воздух становится прохладнее, а люди достают более тёплую одежду и собирают урожай.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427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Землю покрывают снег и лёд, а деревья стоят без листьев. Дни короткие, и зимой особенно хочется тепла, света и уютных домашних дел.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 окружение рядом с нами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главные части окружающего мира, которые ребёнок встречает дома, в школе и на улице.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и работает рядом с нами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120275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рядом с ребёнком всегда есть близкие люди: мама, папа, бабушка, дедушка, братья и сёстры. Они заботятся друг о друге, помогают учиться, готовить, отдыхать и просто радоваться обычному дню.
</a:t>
            </a:r>
            <a:endParaRPr lang="en-US" sz="981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1893890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 школа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открывают дорогу к знаниям, а школа становится местом, где дети учатся читать, считать, думать и дружить. Без их труда уроки были бы гораздо тише, но и намного скучнее.
</a:t>
            </a:r>
            <a:endParaRPr lang="en-US" sz="1055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2667510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и 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Врачи, медсёстры и фельдшеры помогают людям быть здоровыми. Они лечат, советуют, делают прививки и объясняют, как беречь себя, чтобы меньше болеть и больше бегать по делам и по двору.
</a:t>
            </a:r>
            <a:endParaRPr lang="en-US" sz="1055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3441128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Продавцы и водители
</a:t>
            </a:r>
            <a:pPr algn="l" indent="0" marL="0">
              <a:lnSpc>
                <a:spcPct val="115000"/>
              </a:lnSpc>
              <a:buNone/>
            </a:pPr>
            <a:r>
              <a:rPr lang="en-US" sz="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Продавцы помогают покупать продукты и нужные вещи, а водители перевозят людей и грузы. Благодаря им работают магазины, автобусы и многие важные места, куда каждый день спешат взрослые и дети.
</a:t>
            </a:r>
            <a:endParaRPr lang="en-US" sz="1015" dirty="0"/>
          </a:p>
        </p:txBody>
      </p:sp>
      <p:sp>
        <p:nvSpPr>
          <p:cNvPr id="16" name="Text 6"/>
          <p:cNvSpPr txBox="1"/>
          <p:nvPr/>
        </p:nvSpPr>
        <p:spPr>
          <a:xfrm>
            <a:off x="270000" y="4214736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и друзья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и друзья живут рядом, здороваются, помогают и делают район добрее. Когда люди относятся друг к другу уважительно, во дворе становится спокойнее, а жить рядом намного приятнее.
</a:t>
            </a:r>
            <a:endParaRPr lang="en-US" sz="10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и пахнет окружающий мир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с птичьей песней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Рано утром во дворе слышно, как поют птицы и стучат первые шаги. Воздух прохладный и свежий, а на траве ещё блестят капли росы. Такой день начинается тихо, но очень бодро.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после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тёплого дождя улица пахнет мокрой землёй и травой. Лужи отражают небо, а ветер приносит прохладный воздух. Даже обычная дорога кажется новой, как будто её только что умыли.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хлеб и тёплые ладони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можно почувствовать запах свежего хлеба и страниц новой книги. Если потрогать стол, окно или мягкий плед, кожа сразу замечает тепло и гладкость. Так мир рассказывает о себе без слов.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то, что нас окружает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простые действия, которые помогают сохранить чистоту дома, школы, двора и природы.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Зрение, слух, обоняние, осязание и вкус складывают полную картину окружающего мира. Благодаря им человек учится, играет, замечает опасность и бережнее относится к природе и людям.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темы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 помогают человеку узнавать мир вокруг во всех его красках и звуках.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в разных местах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высокие деревья, кусты, грибы и следы зверей. Там слышно пение птиц, шорох листьев и тихий ветер, а воздух кажется особенно свежим и прохладным.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36788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есть дорожки, клумбы, скамейки и качели. Здесь можно гулять, играть и отдыхать, а ещё наблюдать, как люди аккуратно берегут зелёные насаждения и чистые аллеи.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3599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ферме живут коровы, куры, овцы и другие домашние животные. Рядом растут овощи и зерновые, а люди каждый день ухаживают за хозяйством и собирают урожай.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70426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стоят дома, ездят автобусы, машины и велосипеды, а люди спешат по своим делам. Здесь много улиц, светофоров, магазинов и шумных, но очень живых мест.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наблюдения о мире вокруг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97339" y="1030200"/>
            <a:ext cx="40080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Мир состоит из разного
</a:t>
            </a:r>
            <a:pPr algn="l" indent="0" marL="0">
              <a:lnSpc>
                <a:spcPct val="115000"/>
              </a:lnSpc>
              <a:buNone/>
            </a:pPr>
            <a:r>
              <a:rPr lang="en-US" sz="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нас есть природа, вещи и люди. Всё это связано между собой и помогает человеку жить, учиться, отдыхать и понимать, как устроен мир.
</a:t>
            </a:r>
            <a:endParaRPr lang="en-US" sz="927" dirty="0"/>
          </a:p>
        </p:txBody>
      </p:sp>
      <p:sp>
        <p:nvSpPr>
          <p:cNvPr id="13" name="Text 3"/>
          <p:cNvSpPr txBox="1"/>
          <p:nvPr/>
        </p:nvSpPr>
        <p:spPr>
          <a:xfrm>
            <a:off x="497328" y="1671303"/>
            <a:ext cx="40080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Бывает по-разному
</a:t>
            </a:r>
            <a:pPr algn="l" indent="0" marL="0">
              <a:lnSpc>
                <a:spcPct val="115000"/>
              </a:lnSpc>
              <a:buNone/>
            </a:pPr>
            <a:r>
              <a:rPr lang="en-US" sz="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Окружение может быть тихим или шумным, тёплым или холодным, красивым или неприметным. Если смотреть внимательнее, можно заметить очень много интересных деталей.
</a:t>
            </a:r>
            <a:endParaRPr lang="en-US" sz="890" dirty="0"/>
          </a:p>
        </p:txBody>
      </p:sp>
      <p:sp>
        <p:nvSpPr>
          <p:cNvPr id="14" name="Text 4"/>
          <p:cNvSpPr txBox="1"/>
          <p:nvPr/>
        </p:nvSpPr>
        <p:spPr>
          <a:xfrm>
            <a:off x="497328" y="2312400"/>
            <a:ext cx="40080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Важно замечать пользу
</a:t>
            </a:r>
            <a:pPr algn="l" indent="0" marL="0">
              <a:lnSpc>
                <a:spcPct val="115000"/>
              </a:lnSpc>
              <a:buNone/>
            </a:pPr>
            <a:r>
              <a:rPr lang="en-US" sz="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предметы и явления помогают, другие требуют осторожности. Когда ребёнок понимает, что полезно, а что опасно, он чувствует себя увереннее и спокойнее.
</a:t>
            </a:r>
            <a:endParaRPr lang="en-US" sz="890" dirty="0"/>
          </a:p>
        </p:txBody>
      </p:sp>
      <p:sp>
        <p:nvSpPr>
          <p:cNvPr id="15" name="Text 5"/>
          <p:cNvSpPr txBox="1"/>
          <p:nvPr/>
        </p:nvSpPr>
        <p:spPr>
          <a:xfrm>
            <a:off x="497478" y="2953494"/>
            <a:ext cx="40080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Чистота многое меняет
</a:t>
            </a:r>
            <a:pPr algn="l" indent="0" marL="0">
              <a:lnSpc>
                <a:spcPct val="115000"/>
              </a:lnSpc>
              <a:buNone/>
            </a:pPr>
            <a:r>
              <a:rPr lang="en-US" sz="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Убранный класс, аккуратный двор и порядок дома делают жизнь приятнее. Чистое место легче любить и гораздо проще беречь каждый день.
</a:t>
            </a:r>
            <a:endParaRPr lang="en-US" sz="899" dirty="0"/>
          </a:p>
        </p:txBody>
      </p:sp>
      <p:sp>
        <p:nvSpPr>
          <p:cNvPr id="16" name="Text 6"/>
          <p:cNvSpPr txBox="1"/>
          <p:nvPr/>
        </p:nvSpPr>
        <p:spPr>
          <a:xfrm>
            <a:off x="497478" y="3594590"/>
            <a:ext cx="40080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Забота начинается с малого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сорить, не ломать, помогать и быть внимательным — это простые, но важные дела. Именно они делают мир вокруг добрее и лучше.
</a:t>
            </a:r>
            <a:endParaRPr lang="en-US" sz="96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вокруг нас — наш общий дом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узнали, что вокруг нас есть природа, вещи и люди, а всё вместе делает жизнь интересной и удобной. Если беречь этот мир, он отвечает красотой, добротой и безопасностью.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2026-05-26T01:35:58Z</dcterms:created>
  <dcterms:modified xsi:type="dcterms:W3CDTF">2026-05-26T01:35:58Z</dcterms:modified>
</cp:coreProperties>
</file>