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статья о событии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событие ясно, точно и по делу?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учит кратко и последовательно рассказывать о событии: что произошло, где и когда, кто участвовал и чем всё завершилось. Для 9 класса это важный навык для школьных статей, заметок и творческих работ на английском языке.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descriptive article of an event и зачем она нужна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 события важен для школьного текста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школьной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сохраняют важные моменты: День знаний, экскурсии, концерты, матчи и акции. Они помогают не просто вспомнить событие, а зафиксировать его ход, участников и результат.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отбора главного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написании статьи ученик учится отделять существенные факты от второстепенных. Это развивает умение строить связный текст по плану и не перегружать его лишними подробностями.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школьная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помогает уверенно использовать слова по теме school events, participants, activities, results. Такая лексика делает текст точнее и помогает описывать событие естественно и понятно.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учебный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пригодится не только на уроке английского, но и в школьной газете, на сайте школы или в творческом письме. Это практичный жанр, который часто встречается в учебных заданиях.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описательной статьи о событии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статьи и их назначение.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отвечает на свой вопрос и помогает читателю быстро понять событие.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informative event article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773" y="1493063"/>
            <a:ext cx="4349437" cy="3281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произошло событие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статьи обычно называют конкретное место: school hall, sports ground, classroom или museum. Это сразу создаёт контекст и помогает читателю представить, где разворачивались события.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дата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время делают текст информативным и надёжным: Friday afternoon, 10 March, 11:30 a.m. Такие детали показывают, когда именно произошло событие и помогают избежать неопределённости.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указать название школы, город, класс или помещение, если это важно для понимания. Чем точнее указаны вводные данные, тем легче читателю следить за рассказом.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места события или узнаваемый кадр с мероприятия помогает лучше почувствовать атмосферу. Изображение особенно уместно, если оно связано с реальным школьным событием.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описательной статьи и связки времени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статьи о событии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0588" y="3255758"/>
            <a:ext cx="289716" cy="3311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12428" y="1602394"/>
            <a:ext cx="237924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факты обязательно должны быть в статье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кратко описать, что происходило сначала, затем и в конце. Именно последовательность действий делает статью понятной и логичной для читателя.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результат показывает, чем завершилось событие и почему оно важно. Это может быть победа, полезный опыт, сбор средств или успешное выступление.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помогает точно определить, когда произошло событие. Без неё статья теряет ясность, а читателю сложнее понять, к какому моменту относится описание.
</a:t>
            </a:r>
            <a:endParaRPr lang="en-US" sz="126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места делает текст конкретным: школа, зал, спортплощадка, музей или парк. Это сразу задаёт рамки события и помогает представить обстановку.
</a:t>
            </a:r>
            <a:endParaRPr lang="en-US" sz="126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 роли участников показывают, кто был задействован в событии. Для школьного текста особенно важны ученики, учителя, организаторы и гости.
</a:t>
            </a:r>
            <a:endParaRPr lang="en-US" sz="12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статью убедительной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удачные формулировки не заменят проверенную информацию: читателю важнее понять, что именно произошло и чем это завершилось.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детали дают основную часть содержания, а цитаты и вывод лишь усиливают доверие.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подход к factual writing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детали, которые делают описание живым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становится выразительнее, если отметить bright posters, smiling faces или a crowded hall. Такие детали помогают увидеть событие глазами очевидца, не заменяя при этом факты.
</a:t>
            </a:r>
            <a:endParaRPr lang="en-US" sz="1239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Аплодисменты, музыка со сцены, активная работа волонтёров или движение участников делают сцену более динамичной. Эти наблюдения помогают читателю почувствовать ритм события.
</a:t>
            </a:r>
            <a:endParaRPr lang="en-US" sz="1277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участников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можно передать общее впечатление: excitement, confidence, teamwork or pride. Главное — не уходить в слишком личные оценки и сохранять нейтральный, школьный тон.
</a:t>
            </a:r>
            <a:endParaRPr lang="en-US" sz="1239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Уместная конкретика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детали работают лучше всего, когда они связаны с реальным моментом: выступлением, награждением, выставкой или подготовкой. Тогда текст остаётся и интересным, и достоверным.
</a:t>
            </a:r>
            <a:endParaRPr lang="en-US" sz="12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0649" y="1587736"/>
            <a:ext cx="3862702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 что нельзя включать в текст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допустимых и нежелательных элементов в descriptive article of an event.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Информативный текст строится на проверяемых сведениях и избегает предположений.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factual writing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цитат участников и очевидцев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живой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цитаты помогают читателю услышать участников события напрямую. Они делают текст убедительнее, потому что показывают не только факт, но и реальную реакцию ученика, учителя, гостя или организатора.
</a:t>
            </a:r>
            <a:endParaRPr lang="en-US" sz="1289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Подтверждают важные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Уместная реплика может уточнить результат, пользу или впечатление от мероприятия. Особенно хорошо работают цитаты из одной-двух фраз, если они связаны с конкретным моментом и не отвлекают от основной информации.
</a:t>
            </a:r>
            <a:endParaRPr lang="en-US" sz="1261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Должны быть точными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статье нельзя пересказывать слова приблизительно, если они подаются как цитата. Важно передавать высказывание без искажений, чтобы сохранить достоверность текста и уважение к мнению собеседника.
</a:t>
            </a:r>
            <a:endParaRPr lang="en-US" sz="132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перегружают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или эмоциональные цитаты нарушают нейтральный тон описательной статьи. Лучше выбрать короткое высказывание, которое поддерживает тему, дополняет факты и звучит естественно для школьной заметки.
</a:t>
            </a:r>
            <a:endParaRPr lang="en-US" sz="12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убрать ошибки в именах, датах, цитатах и порядке событий перед сдачей школьной статьи.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 перед сдачей текста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Слова-связки, которые помогают сохранить порядок событий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 только соединяют предложения, но и показывают, как событие разворачивалось шаг за шагом. Они особенно полезны в коротких школьных статьях с чёткой хронологией.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остаются слова начала и завершения, а промежуточные связки помогают удерживать движение текста без резких переходов.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связок для описания событий,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537" y="2370020"/>
            <a:ext cx="2600395" cy="23357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87" y="2370020"/>
            <a:ext cx="2600395" cy="23357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темы для школьной статьи на английском языке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добрых дел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благотворительном мероприятии школьники продавали поделки, книги и выпечку, чтобы собрать средства на помощь другим. У каждого стола были свои помощники, и к концу дня организаторы подвели хороший итог, отметив активность ребят и гостей.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спорта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спортивном зале было шумно уже с утра: команды строились, учителя проверяли списки, а болельщики занимали места у площадки. После эстафет и финального награждения класс получил заслуженные аплодисменты и почувствовал себя одной дружной командой.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языковой недели коридоры школы украсили плакатами, а на сцене звучали короткие выступления и мини-диалоги. Ученики показывали сценки, читали стихи и рассказывали о любимых странах, поэтому день получился не только красивым, но и полезным.
</a:t>
            </a:r>
            <a:endParaRPr lang="en-US" sz="10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быть героем статьи о событии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участники помогают показать событие с нескольких сторон и сделать описание точнее и интереснее для 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участники, тем полнее картина события: один показывает действие, другой — организацию, третий — итог и атмосферу.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 и роли участников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стиль описательной статьи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подача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статья не должна звучать как реклама или личный рассказ. Лучше использовать спокойные формулировки, которые сообщают факт и позволяют читателю самому оценить значимость события.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абзацы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писать небольшими абзацами по одному смысловому блоку. Такой формат помогает не смешивать факты, делает текст аккуратным и облегчает восприятие школьному читателю.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общих выражений стоит выбирать конкретную лексику, связанную с событием, участниками и результатом. Точность особенно важна, когда нужно описать школьное мероприятие ясно и без лишних украшений.
</a:t>
            </a:r>
            <a:endParaRPr lang="en-US" sz="1255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сложность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должны быть понятными и не слишком длинными, чтобы не терялась главная мысль. Хороший текст для 9 класса сочетает простоту, грамотность и естественный английский стиль.
</a:t>
            </a:r>
            <a:endParaRPr lang="en-US" sz="13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недочёты чаще всего снижают качество школьного текста и как их исправлять по шагам.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статье о событии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сильный абзац в статье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абзац лучше строить вокруг одной мысли: что произошло, кто участвовал и почему этот момент важен. Тогда текст остаётся собранным и легко читается.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нагрузку несут факт и деталь, а цитата и вывод работают как поддержка, а не как замена содержания.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построения абзаца,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признаков помогают понять, почему событие стоит описывать подробно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критерии оценки описательной статьи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события определяется не громкими словами, а его результатом: участие многих людей, польза для других, заметный успех и новый опыт делают текст содержательнее.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написать сильную article of an event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descriptive article of an event опирается на точные факты, логичный порядок и уместные детали. Если указать место, время, участников, ход события и итог, текст получится ясным и убедительным.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2026-05-31T11:02:54Z</dcterms:created>
  <dcterms:modified xsi:type="dcterms:W3CDTF">2026-05-31T11:02:54Z</dcterms:modified>
</cp:coreProperties>
</file>