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проблему нарушений нервной системы у подростков
</a:t>
            </a:r>
            <a:endParaRPr lang="en-US" sz="3549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расстройства становятся серьёзной проблемой среди современных школьников.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жизни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движением, ощущениями и мышлением. Её состояние влияет на успехи, настроение и общение подростков, обеспечивая связь между телом и окружающим миром.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отделы нервной системы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— мозг и спинной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включает головной и спинной мозг, которые координируют все жизненно важные функции организма и контролируют реакции на внешние стимулы.
</a:t>
            </a:r>
            <a:endParaRPr lang="en-US" sz="908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система: связи с органами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система состоит из множества нервов, передающих сигналы от спинного мозга к мышцам и органам, обеспечивая взаимодействие тела с окружающей средой.
</a:t>
            </a:r>
            <a:endParaRPr lang="en-US" sz="9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здоровая нервная система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передаются по нейронам с помощью электрических импульсов, обеспечивая быстрое общение между клетками и органами тела.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обеспечивает мгновенную реакцию на внешние раздражители, позволяя человеку адаптироваться к изменениям окружающей среды и сохранять равновесие.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нейромедиаторов регулирует эмоции, настроение и поддерживает способность организма к обучению и запоминанию нового.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нарушений нервной системы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нарушения возникают из-за генетических дефектов и проявляются с рождения или в раннем возрасте.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заболевания развиваются после травм, инфекций или вредного воздействия окружающей среды.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 — хроническое заболевание с судорожными приступами, требующее специального лечения.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распространённые расстройства — менингит, рассеянный склероз и невралгии, влияющие на качество жизни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симптомы нарушений нервной системы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Головные боли и головокружение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и интенсивные головные боли, сопровождающиеся головокружением, могут сигнализировать о нарушениях в работе нервной системы и требуют внимания специалистов.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движением и координацией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 управлением движениями, судорожные приступы и потеря равновесия — признаки серьёзных нервных патологий, требующих диагностики и лечения.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и когнитивные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раздражительность, тревожность, ухудшение памяти и концентрации часто сопровождают нервные расстройства и влияют на учебу и общение.
</a:t>
            </a:r>
            <a:endParaRPr lang="en-US" sz="8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диагностируемых нарушений у школьников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наиболее часто встречающиеся расстройства у подростков по итогам 2022 года.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Мигрень и тревожные состояния занимают лидирующие позиции, подчеркивая важность ранней профилактики.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нарушений нервной системы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Менингит и энцефалит поражают мозг и нервные структуры, вызывая серьёзные нарушения функций нервной системы.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Черепно-мозговые травмы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мозга вследствие ударов или падений могут приводить к долговременному ухудшению нервных функций.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и недосыпание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перенапряжение и нарушение сна снижают сопротивляемость нервной системы и нарушают её стабильную работу.
</a:t>
            </a:r>
            <a:endParaRPr lang="en-US" sz="737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 и токсические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питательных веществ и воздействие вредных веществ ухудшают метаболизм нервных клеток и их регенерацию.
</a:t>
            </a:r>
            <a:endParaRPr lang="en-US" sz="7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стресса и учебной нагрузки на нервную систему
</a:t>
            </a:r>
            <a:endParaRPr lang="en-US" sz="205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ухудшает память и концентрацию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Продолжительные эмоциональные нагрузки снижают умственную активность и мотивацию ученика, что отражается на успеваемости и общем самочувствии.
</a:t>
            </a:r>
            <a:endParaRPr lang="en-US" sz="937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сочетание учёбы и отдыха способствует здоровью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 и полноценный сон помогают сохранить баланс нервной системы и повышают эффективность усвоения материала.
</a:t>
            </a:r>
            <a:endParaRPr lang="en-US" sz="9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симптомов распространённых нарушений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проявления мигрени, эпилепсии и неврита, подчёркивая необходимость своевременного медицинского вмешательства.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симптомов помощи в ранней диагностике, что критично для успешного лечения.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 как ключ к профилактике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ночной сон продолжительностью 7–9 часов обеспечивает восстановление нервных клеток и способствует улучшению когнитивных функций у подростков.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дневные перерывы повышают концентрацию внимания и усиливают память, помогая лучше усваивать учебный материал и сохранять спокойствие.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периоды отдыха снижают уровень хронического стресса, уменьшая риск нервных срывов и улучшая общее самочувствие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витаминная поддержка нервной системы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— основа нервного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B1, B6 и B12 укрепляют нейроны и обеспечивают правильное функционирование мозга. Их недостаток приводит к утомляемости и снижению концентрации внимания у детей.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магния и омега-3 в поддержке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помогает расслаблять нервную систему, а омега-3 жирные кислоты улучшают память и внимание. Их регулярное поступление из пищи важно для нормального развития.
</a:t>
            </a:r>
            <a:endParaRPr lang="en-US" sz="806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минералы как строительные материалы нервных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белка и железа вызывает раздражительность и слабость. Включение в рацион рыбы, орехов, злаков и овощей способствует профилактике нервных расстройств.
</a:t>
            </a:r>
            <a:endParaRPr lang="en-US" sz="8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нервное здоровье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 улучшают кровообращение мозга, обеспечивая его клеткам достаточное количество кислорода и питательных веществ.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способствует выработке эндорфинов — естественных веществ, снижающих стресс и повышающих настроение у подростков.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тормозят развитие нервных нарушений, поддерживая устойчивость к стрессовым ситуациям и эмоциональное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здорового образа жизни на самочувствие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правильного режима уменьшает утомляемость и повышает общую энергию у школьников.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существенно снижают риск переутомления, улучшая способность учиться и социализироваться.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симптомах нарушений нервной системы
</a:t>
            </a:r>
            <a:endParaRPr lang="en-US" sz="1869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Минздрава РФ и педиатров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последствия для нервной системы
</a:t>
            </a:r>
            <a:endParaRPr lang="en-US" sz="197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разрушает нейроны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спиртного вызывает гибель нервных клеток и снижает память и внимание. Детский мозг особенно уязвим, что приводит к долгосрочным негативным последствиям.
</a:t>
            </a:r>
            <a:endParaRPr lang="en-US" sz="901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 и его влияние на сосуды и мозговую деятельность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повышает риск инсульта у подростков на 40%, ухудшая кровоснабжение мозга. Нейронные связи разрушаются, что снижает обучаемость и концентрацию внимания.
</a:t>
            </a:r>
            <a:endParaRPr lang="en-US" sz="9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поддержки семьи и школы на профилактику нарушений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родителей и педагогов помогает формировать у подростков здоровые привычки, снижая риск развития нервных расстройств.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повышают информированность и ответственность детей за своё психическое здоровье.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мероприятия и здравоохранительные инициативы укрепляют социальную поддержку и способствуют эмоциональной стабильности.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доверительной атмосферы способствует открытым беседам о трудностях и своевременному выявлению проблем.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профилактики в школьной среде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Йога как способ снижения тревожности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занятий йогой в рамках школьной программы снизило уровень тревожности у учеников на 30%, улучшив их эмоциональное состояние и учебные показатели.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Тренинги по эмоциональной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тренинги помогли развить навыки самоконтроля и управления эмоциями, что улучшило общую атмосферу и снизило количество конфликтов в классе.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учеников: улучшение климата в коллективе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изменения отношения учащихся друг к другу после курсов профилактики снижения тревожности подтверждают эффективность таких мероприятий.
</a:t>
            </a:r>
            <a:endParaRPr lang="en-US" sz="80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кому обращаться при подозрении на нарушения нервной системы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Педиатр — первый специалист, к которому рекомендуется обращаться при первых признаках нервных нарушений у подростков.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Психоневролог проводит углублённую диагностику и назначает лечение при подтверждённых нарушениях нервной системы.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психолог оказывает поддержку и консультации, помогает справиться с эмоциональными и поведенческими сложностями.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нервной системе — залог успеха и здоровья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к сну, питанию, физической активности и отказу от вредных привычек обеспечивает крепкое нервное здоровье и способствует успешному обучению подростков.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2026-05-09T00:59:49Z</dcterms:created>
  <dcterms:modified xsi:type="dcterms:W3CDTF">2026-05-09T00:59:49Z</dcterms:modified>
</cp:coreProperties>
</file>