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«Unit 10. What do you mean?»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смыслов, лексических нюансов и коммуникационных сложностей в 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изучения смыслов в английском
</a:t>
            </a:r>
            <a:endParaRPr lang="en-US" sz="247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богат многозначными словами, идиомами и культурными особенностями, влияющими на понимание. Изучающие сталкиваются с необходимостью учитывать контекст и культурный фон для точной интерпретации сказанного.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английских слов и выражений
</a:t>
            </a:r>
            <a:endParaRPr lang="en-US" sz="220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«bank» и «date» имеют несколько значений, зависящих от ситуации — берег реки или финансовое учреждение, дата или свидание. Контекст помогает правильно понять значение.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толкование многозначных слов приводит к недопониманию, особенно у учащихся, осваивающих язык как иностранный.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выборе значения влияет на успешность коммуникации и уменьшение языковых барьеров.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предмета или проверка способности?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«Can you pass the salt?» обычно означает просьбу передать соль. Без контекста её можно неправильно понять как вопрос о способности перемещения, что приводит к путанице.
</a:t>
            </a:r>
            <a:endParaRPr lang="en-US" sz="142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глагола «pass»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«pass» в различных ситуациях может значить «пройти», «сдать экзамен» или «передать». Отсутствие контекста затрудняет правильную интерпретацию и общение.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контекста на смысл
</a:t>
            </a:r>
            <a:endParaRPr lang="en-US" sz="268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такие как «break the ice», невозможно понимать буквально — они требуют знания культурного контекста языка.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идиом приводит к непониманию и затруднениям даже у опытных изучающих язык.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фразеологизмов формирует глубокую языковую компетенцию и помогает в свободном общении.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идиом способствует развитию навыков восприятия идиоматической речи и повышает уверенность в использовании языка.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идиомы в английском
</a:t>
            </a:r>
            <a:endParaRPr lang="en-US" sz="257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 высказывания: фраза «Really?» может выражать удивление, сомнение или иронию в зависимости от тона произнесения. Умение распознавать интонационные оттенки важно для понимания собеседника.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невербальных средств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мимика и паузы дополняют сказанное, уточняя намерения говорящего. Улавливание невербальной информации снижает вероятность недопонимания и способствует эффективной коммуникации.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невербальные сигналы в английской коммуникации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учащихся 2023 года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восприятия у учащихся 10 класса
</a:t>
            </a:r>
            <a:endParaRPr lang="en-US" sz="233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идиомы вызывают наибольшие сложности, требуя специального внимания в обучении.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овладения языком важно уделять внимание идиоматическим выражениям и развитию навыков интерпретации интонации.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друзья переводчика в английском и русском языках
</a:t>
            </a:r>
            <a:endParaRPr lang="en-US" sz="170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похожим звучанием часто имеют разные значения — «library» означает «библиотека», а не «лаборатория», что вызывает ошибки при переводе.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«Magazine» переводится как «журнал», а не «магазин», что демонстрирует типичные ловушки для изучающих язык.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этих различий приводит к недоразумениям в межъязыковом общении и снижению эффективности коммуникации.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0329" y="1384985"/>
            <a:ext cx="31607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и сокращения в современном английском
</a:t>
            </a:r>
            <a:endParaRPr lang="en-US" sz="216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использование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 сленг активно применяются в онлайн-общении и разговорной речи, но часто отсутствуют в учебных материалах, затрудняя понимание новичков.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сети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Акронимы как «OMG» (oh my God) и «brb» (be right back) сокращают время общения, но требуют знания для корректного понимания.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обучения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популярных сокращений и сленга помогает адаптироваться к реальному английскому языку и снижает барьеры при восприятии живой речи.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 многозначность — главные источники недопонимания; важна работа с контекстом и культурой.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интервью и дискуссий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частые проблемы в коммуникации: многозначность, идиомы, культурные различия и невербальные сигналы с примерами.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недопонимания в английских диалогах
</a:t>
            </a:r>
            <a:endParaRPr lang="en-US" sz="174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устной и письменной коммуникации на английском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общении интонация и мимика позволяют быстро корректировать непонимание и прояснять смысл сказанного, снижая риск недоразумений в разговоре.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коммуникация, особенно в электронных письмах и мессенджерах, лишена таких средств, что затрудняет точное восприятие авторского посыла.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невербальных сигналов и ограниченная реакция собеседника усложняют выявление двусмысленностей и требуют большего внимания к формулировкам.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часты при переводе между русским и английским языками, когда культурные особенности и идиоматические выражения воспринимаются буквально.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уточнения значения сообщения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взаимодействия для полного понимания на английском языке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 недопонимания на уроках английского
</a:t>
            </a:r>
            <a:endParaRPr lang="en-US" sz="1717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неправильно поняли задание 'Write about your family ties', восприняв слово 'ties' как 'галстуки', что вызвало комичную ситуацию.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использовал идиому 'break the ice', которую ученики восприняли буквально, вызвав смех и необходимость разъяснения значения.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диалога возник конфликт из-за буквального понимания фразы, что подчеркнуло важность уточнения смысла высказывания при изучении языка.
</a:t>
            </a:r>
            <a:endParaRPr lang="en-US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'ОК' и его разные значения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жест «ОК» означает согласие или одобрение, тогда как в некоторых культурах он может восприниматься как оскорбление. Это различие важно учитывать во время межкультурного общения.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'How are you?'
</a:t>
            </a:r>
            <a:pPr algn="l" indent="0" marL="0">
              <a:lnSpc>
                <a:spcPct val="90000"/>
              </a:lnSpc>
              <a:buNone/>
            </a:pPr>
            <a:r>
              <a:rPr lang="en-US" sz="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'How are you?' в англоязычных странах часто служит формальным приветствием и не подразумевает подробного рассказа о состоянии. Неправильное восприятие может осложнить коммуникацию.
</a:t>
            </a:r>
            <a:endParaRPr lang="en-US" sz="92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в разных культурах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жесты и выражения лица могут иметь различный смысл в разных странах. Понимание этих культурных особенностей помогает избегать недоразумений и улучшает взаимопонимание.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и их влияние на коммуникацию
</a:t>
            </a:r>
            <a:endParaRPr lang="en-US" sz="1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предполагает полное внимание к собеседнику и поддержание контакта, что способствует точному восприятию сказанного.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Перефразирование услышанного помогает проверить правильность понимания, например, используя конструкции 'So, do you mean...'.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Задавание уточняющих вопросов, таких как 'What exactly do you mean?', способствует выявлению и устранению неясностей в коммуникации.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интонации и контекста ситуации позволяет лучше интерпретировать намерения собеседника и успешно преодолевать языковые барьеры.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эффективного понимания собеседника на английском языке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эмпатии и эмоционального интеллекта в английской коммуникации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воспринимать не только слова, но и эмоциональное состояние собеседника, снижая вероятность неправильного толкования и повышая качество общения.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эмоционального интеллекта способствует своевременной реакции на изменения тона речи, укрепляя доверие и облегчая учебный процесс.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Межличностные конфликты при изучении английского
</a:t>
            </a:r>
            <a:endParaRPr lang="en-US" sz="189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 источником конфликтов становится неправильное понимание значения иностранных слов и выражений, что порождает недоразумения.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ожиданиях от перевода и интерпретации текстов усиливают эмоциональное напряжение в групповых дискуссиях и проектах.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наибольшее число конфликтов возникает при недостаточном уточнении смысла и недостатке навыков открытого диалога.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Задавание уточняющих вопросов на английском уроке
</a:t>
            </a:r>
            <a:endParaRPr lang="en-US" sz="188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'Can you explain that in other words?' помогает прояснить непонятные выражения и расширить понимание темы.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'Is this what you mean?' служит проверкой правильности восприятия сообщений и способствует активному диалогу.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Спрашивая 'Could you give an example?', учащийся получает конкретизацию и более ясное представление о содержании.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применение таких вопросов формирует навыки общения, предупреждает заблуждения и улучшает учебный процесс.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пользователей мессенджеров применяют эмодзи и сокращения для быстрого обмена смыслом.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коммуникаций 2023 года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 эмодзи становятся неотъемлемой частью общения, но их неправильное понимание требует уточнений и может вызывать недоразумения.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точного понимания и ответственного использования английского языка
</a:t>
            </a:r>
            <a:endParaRPr lang="en-US" sz="2999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анализировать контекст, уточнять значение и учитывать культурные и эмоциональные особенности коммуникации критично для успешного владения английским языком в современном мире.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2026-05-07T19:58:41Z</dcterms:created>
  <dcterms:modified xsi:type="dcterms:W3CDTF">2026-05-07T19:58:41Z</dcterms:modified>
</cp:coreProperties>
</file>