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Славные символы России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самым узнаваемым образам нашей страны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узнаёт себя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страны есть свои знаки, по которым её легко узнать. У России это государственные символы и любимые народные образы. Они рассказывают о традициях, истории и характере нашей Родины.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символа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на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сразу привлекают внимание. Российский флаг поднимают на торжествах, школьных линейках и спортивных победах, чтобы напомнить о стране и её единстве.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 орлом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двуглавый орёл выглядит торжественно и строго, будто сторожит государство. На его груди — всадник, который побеждает змея, как в сказке о добре и храбрости.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Гимн, который слушают стоя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гимн, все становятся серьёзнее и тише. Эта торжественная песня помогает почувствовать уважение к Родине, общую память и гордость за страну.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флаг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 состоит из белой, синей и красной полос. Такой флаг называют триколором. Его легко узнать среди других знамен, даже издалека.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значат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часто связывают с миром и чистотой, синий — с верностью и честью, а красный — с мужеством и силой. Получается очень достойная цветная команда.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флага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государственный флаг был возвращён в 1991 году. С тех пор он снова стал важным символом страны и украшает праздники, здания и соревнования.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орёл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золотой двуглавый орёл. Он выглядит величественно и напоминает о силе, единстве и большой истории государства.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орла три короны, скипетр и держава. Эти детали показывают, что страна едина и имеет свои законы. Герб сразу узнаётся на документах и зданиях.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Всадник на щите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груди орла находится щит с всадником, который побеждает змея. Этот образ говорит о защите добра, справедливости и победе над злом.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— это особая песня страны. Его слушают и исполняют стоя, с уважением, потому что он помогает почувствовать единство и гордость за Родину.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гимн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гимн России принят в 2000 году. Музыку к нему написал Александр Александров, а слова рассказывают о родной земле, силе народа и согласии.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можно услышать на праздниках, важных церемониях и спортивных соревнованиях. В такие моменты он звучит особенно торжественно, как настоящий голос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 и её самый известный город. Здесь находятся важные государственные здания, а жизнь столицы влияет на всю страну.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существует уже более 870 лет. Впервые она упоминается в 1147 году, поэтому город хранит очень много историй, памятников и легенд.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Москву часто называют сердцем России. Здесь рядом живут история, культура, наука и современная жизнь, а улицы всегда полны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Красная площадь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крепость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— это старая крепость с красными стенами и башнями. Он напоминает о прошлом страны и выглядит очень торжественно.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расположена рядом с Кремлём. На ней проходят праздники, важные события и парады, поэтому это место знают во всём мире.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увидеть Собор Василия Блаженного, Спасскую башню и ГУМ. Кремль и Красная площадь входят в список Всемирного наследия ЮНЕСКО.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зелёный символ России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Узнаваемое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Берёзу легко узнать по белому стволу и тонким ветвям. Она часто растёт в русской природе и сразу создаёт светлое настроение.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давно стала героиней песен, стихов и картин. Художники и поэты любят её за красоту, простоту и добрый характер.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берёза одной из первых покрывается свежей зеленью. Поэтому её часто считают тёплым и светлым символом России, почти как зелёное приветствие весны.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с сюрпризом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— это деревянная кукла, внутри которой прячутся фигурки поменьше. Открывать её особенно интересно: словно находишь маленькие секреты один за другим.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роспись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Матрёшку украшают красками, цветами, узорами и сарафанами. Каждая кукла выглядит нарядно, поэтому её приятно держать в руках и рассматривать.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сувенир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матрёшка появилась в России в конце XIX века. С тех пор она стала знаменитым сувениром и символом русского народного искусства.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 и чайное угощение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центр стола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 ставили в центре стола, чтобы горячая вода всегда была под рукой. Он собирал вокруг себя всю семью и создавал особое чувство уюта, как будто в доме поселилось маленькое солнце.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Чаепитие по-русски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самоваром пили чай не спеша, разговаривали и угощали гостей пирогами, баранками и вареньем. Такое чаепитие показывало уважение к близким и радость от встречи, ведь вместе вкуснее даже обычный чай.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традициях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самовар напоминает о старинных домашних обычаях и гостеприимстве. Он стал добрым символом семьи, где умеют делиться теплом, слушать друг друга и встречать гостей с улыбкой.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и народная музыка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голос инструмента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имеет три струны и легко узнаётся по треугольному корпусу. Её звук звонкий, весёлый и очень живой, поэтому он сразу поднимает настроение и зовёт в пляс.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и в песне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инструмент часто звучал на гуляньях, в плясках и народных песнях. Балалайка помогала задавать ритм, а вместе с гармошкой и хором делала праздник шумным и радостным.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русской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стала символом народной музыки, в которой слышны и задор, и душевность. Она показывает, что русская музыка умеет быть простой, яркой и очень 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Хохлома, гжель и дымковская игрушка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Хохломские узоры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 славится золотыми, красными и чёрными узорами на посуде и деревянных изделиях. Эти рисунки выглядят празднично и нарядно, словно мастер сам добавил в краски немного солнечного света.
</a:t>
            </a:r>
            <a:endParaRPr lang="en-US" sz="1201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Гжельская синева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легко узнать по синим рисункам на белом фоне. На кувшинах, чашках и фигурках часто появляются цветы, птицы и завитки, которые делают изделия особенно нежными и красивыми.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Дымковская яркость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Дымковская игрушка — это глиняные фигурки с кругами, полосками и весёлыми красками. Каждая игрушка создаётся руками мастера, поэтому у неё свой характер и своя маленькая история.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как символ Родины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славится бескрайними полями, густыми лесами, тайгой и снежными зимами. Такие пейзажи создают особое ощущение простора, силы и спокойствия, которое часто связывают с Родиной.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Волга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самая известная река России. Она проходит через многие города, помогает людям в жизни и путешествиях, а ещё часто появляется в песнях, картинах и рассказах.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мира и одно из главных природных богатств страны. Его чистая вода, величие и красота поражают и взрослых, и детей, словно настоящее чудо природы.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берёза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узнаётся и по берёзовым рощам, и по высоким лесам. Они делают пейзаж светлым и родным, а в любое время года выглядят по-своему красиво.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 и былины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часто появляются Иван-царевич, Василиса Премудрая и богатыри. Они проходят испытания, защищают слабых и показывают, что смелость и доброта всегда важны.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и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полон жар-птицы, волшебных предметов и мудрых помощников. Такие образы делают историю яркой, а ещё учат верить в находчивость и не сдаваться перед трудностями.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 сказки передают народные представления о чести, верности и справедливости. Поэтому их любят с детства: они не только увлекают, но и помогают становиться лучше.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прославил Россию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— первый в космосе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 Юрий Гагарин впервые в истории совершил полёт в космос. Его улыбка стала знаком смелости и веры в возможности человека. Для многих детей он до сих пор похож на настоящего героя из будущего.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Суворов — полководец побед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Суворов прославился как выдающийся русский полководец. Он ценил дисциплину, решительность и заботу о солдатах, а его имя стало символом воинского мастерства. В истории России его помнят как человека сильной воли и большого ума.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помогают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Героями страны бывают не только знаменитые полководцы и космонавты. Учителя, врачи, спасатели, писатели и спортсмены тоже делают важное дело. Их труд помогает другим людям, а значит, тоже прославляет Россию.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где видны символы страны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День России повсюду появляются флаги, а на площадях звучит гимн. Люди приходят на концерты и гулянья, чтобы вместе почувствовать радость, уважение к стране и хорошее праздничное настроение.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Победы символы страны особенно заметны и торжественны. Флаг, герб и военные песни напоминают о памяти, благодарности и мужестве людей, которые защитили Родину.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линейки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торжественных линейках тоже можно увидеть государственные символы России. Ребята слушают гимн, стоят уважительно и начинают учебный год с чувства общности и гордости.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символы нужно беречь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государственным 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 связаны с законами страны, поэтому к ним относятся очень бережно. Их не используют как обычные предметы, а во время гимна встают и слушают внимательно.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народных традициях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символы тоже важно сохранять, потому что в них живут труд мастеров и история семьи. Игрушки, узоры, песни и рассказы передаются от старших к младшим, как добрый подарок.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начинается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бережём символы, значит, уважаем свою страну и людей вокруг. Даже маленький школьник может помочь: аккуратно хранить книги, не рвать узоры и интересоваться семейными традициями.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одном образе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которую узнают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флаг и герб, кажется, что сама Россия приветствует нас. Эти знаки видны на зданиях, на праздниках и в важных моментах жизни, поэтому их легко узнать в любой точке страны.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природа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Красная площадь напоминают о столице, а берёза и Волга — о красоте природы. Матрёшка и самовар добавляют тепла, будто Россия приглашает к себе в гости за один большой стол.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песня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сказки, песни и былины хранят характер народа: смелость, доброту и верность. Вместе с ними страна выглядит не только величественной, но и очень душевной, как дом, где всегда рады гостям.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символах и сердцах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России помогают узнать нашу страну, почувствовать её красоту и гордиться ею. В них живут история, природа, традиции и люди, которые делают Родину сильной, доброй и единой.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2026-05-26T10:36:16Z</dcterms:created>
  <dcterms:modified xsi:type="dcterms:W3CDTF">2026-05-26T10:36:16Z</dcterms:modified>
</cp:coreProperties>
</file>