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Франсуаза Саган и повесть «Немного солнца в холодной воде»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любви, одиночестве и хрупкости человеческой близости.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и психологическая проза 1960-х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Франсуаза Саган точно передавала внутреннюю жизнь героев. В повести 1969 года частная история любви превращается в размышление о свободе, зависимости и духовной пустоте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пишет предельно сдержанно: короткие фразы, ровный тон и точные наблюдения создают впечатление внешней простоты, за которой скрывается сложная психологическая глубина.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недосказанность и паузы. Через молчание, случайные жесты и обрывки реплик писательница показывает тревогу, усталость и скрытое напряжение между людьми.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стиль избегает прямых оценок. Читатель сам замечает, как в повседневных деталях проявляются одиночество, эмоциональная нестабильность и невозможность полного взаимопонимания.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манера Франсуазы Саган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повести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Лантье внешне успешен, но переживает внутренний кризис и ощущает пустоту, которую не заполняют работа и привычный образ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Натали становится для него попыткой обрести тепло, поддержку и ощущение душевной опоры, которого ему давно не хватало.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история постепенно раскрывается как исследование уязвимости человека, которому трудно сохранить доверие и ответить на искреннее чувство.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связь приносит обоим краткое чувство покоя, однако вскоре в отношения входят ревность, сомнение и страх потерять близость.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Жиля и Натали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эмоциональных и сюжетных изменений в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выглядит успешным и уверенным, однако его благополучие не приносит внутреннего равновесия. За внешней собранностью заметны усталость, отчуждение и потребность в чужом тепле.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благополучный, но внутренне опустошённый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избегает жёстких решений, но именно эта нерешительность делает его уязвимым. Герой не умеет удерживать близость и потому постепенно разрушает то, к чему стремится.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как скрытая форма кризиса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Лантье: внешний успех и внутренняя усталость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Натали изображена как человек редкой душевной цельности: она любит искренне, доверяет без расчёта и готова вкладывать в отношения больше, чем получает взамен.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чувства не просто сильнее, а глубже и устойчивее, чем эмоциональная готовность Жиля. Поэтому Натали становится мерилом его неспособности к честной близости.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переживания раскрываются ожидание, самоотдача и болезненная зависимость от другого человека. Её образ делает драму повести особенно острой и нравственно значимой.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Натали и её психологическая роль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смысловые 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раскрывает отдельную сторону центрального конфликта и помогает увидеть скрытый смысл повести.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только участвуют в сюжете, но и обозначают ключевые темы: ответственность, зависимость и пустоту благополучной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Франсуаза Саган, «Немного солнца в холодной воде»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не отдельные эпизоды, а устойчивые эмоциональные силы, которые определяют поведение героев и направление их отношений.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любовь-зависимость и одиночество: именно они формируют психологическое ядро текста и объясняют его драматический исход.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повести Ф. Саган «Немного солнца в холодной воде»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787" y="1038103"/>
            <a:ext cx="3483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89543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холода и тепла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солнца связан с надеждой, жизненной энергией и кратким ощущением счастья. Он обозначает редкий момент внутреннего подъёма, который в повести оказывается непрочным и недолгим.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символизирует отчуждение, эмоциональную пустоту и охлаждение чувств. Этот образ подчёркивает, что любовь не гарантирует устойчивой близости и может быстро утратить тепло.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строится на резком противопоставлении, поэтому сразу задаёт главную метафору произведения. Тепло и холод сосуществуют, но не примиряются, как и герои повести.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делает частную любовную историю философски значимой. Через неё Саган показывает, насколько хрупки чувства, если им не хватает доверия, зрелости и внутренней опоры.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в современном обществе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 Саган не сводится к отсутствию людей рядом: оно рождается внутри человека, который не умеет доверять и потому остаётся отгороженным даже в самых близких отношениях.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живут в среде внешнего комфорта, где есть общение, успех и привычный ритм жизни, но именно это не заполняет внутреннюю пустоту и не приносит подлинной опоры.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что эмоциональная пустота может скрываться за свободой, благополучием и активностью, поэтому одиночество становится не случайностью, а состоянием современной души.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уязвимости делает близость трудной: человек заранее защищается, избегает откровенности и тем самым лишает себя возможности быть понятым и принятым другим.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Парижа в повести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 повести Саган не выглядит праздничным или романтическим. Это город вечерних огней, коротких встреч и сдержанных разговоров, в котором человек легко теряет внутреннюю опору. Пространство улиц лишь подчёркивает одиночество героя.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город, где люди не сближаются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Интерьеры, в которых слышна усталость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Комнаты, кафе и квартиры у Саган воспринимаются как места временного укрытия, а не как дом. Их холодная элегантность создаёт ощущение красивой, но эмоционально пустой жизни, где комфорт не заменяет тепла и доверия.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светская и умственная атмосфера кажется внешне насыщенной, но отношения в ней остаются поверхностными. На этом фоне особенно заметно, как трудно героям перейти от привычного общения к искреннему чувству и ответственности.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среда без настоящей близости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стремится сохранить независимость и не подчиняться чужим ожиданиям, но именно эта свобода оборачивается эмоциональной пустотой, которую он пытается заполнить любовью.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свободы и привязанности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Натали ищет не мимолётное увлечение, а устойчивую взаимность, поэтому её чувство требует верности, открытости и внутренней готовности быть рядом постоянно.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тупике: одному нужна опора без обязательств, другой — близость без сомнений. Несовместимость этих потребностей и приводит к разрыву.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повествования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движение чувств, но и постепенное истощение надежды, когда любовь перестаёт быть поддержкой и становится источником тревоги.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переживаний приходится на начало, затем следует устойчивое падение: это подчёркивает, что у героев почти нет шанса на прочную гармонию.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сюжета повести Ф. Саган «Немного солнца в холодной воде»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225" y="3278360"/>
            <a:ext cx="2932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Саган точно выбирает жест, взгляд или паузу, чтобы передать скрытое состояние героя. Одна небольшая деталь часто говорит о нём больше, чем прямое объяснение.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в повести звучат кратко и нередко оставляют главное недосказанным. Такая манера создаёт ощущение напряжения и показывает, что герои не умеют говорить о самом важном.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диалог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вечер, тишина и городское пространство создают единый эмоциональный фон. Эти образы подчёркивают внутреннюю усталость персонажей и усиливают драматизм повести.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образы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словами становятся частью смысла. Именно в недоговорённости особенно заметны страх, обида, ревность и невозможность открытого доверия между людьми.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и намёк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конфликты и художественные детали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сюжетные и образные элементы работают на одну психологическую идею.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повести Ф. Саган «Немного солнца в холодной воде»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тема, конфликт и детали неразделимы: вместе они формируют психологическую драму и делают личную историю обобщением о человеческих отношениях.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заставляет задуматься, что любовь требует не только чувства, но и ответственности. Без честности и бережности даже сильная привязанность может стать источником боли.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 и Натали не стремятся причинить друг другу зло намеренно, однако их внутреннюю незрелость, страх и эгоизм Саган показывает как нравственную проблему.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Истинный выбор проявляется в поступках: в верности, умении учитывать чувства другого и готовности не использовать любовь только для собственного утешения.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нравственного выбора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повести сегодня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эмоциональной зависимости, страха близости и одиночества остаётся понятной современным подросткам и взрослым: внешне благополучная жизнь не всегда означает внутреннюю устойчивость и счастье.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легко связать с реальными ситуациями, когда люди общаются много, но по-настоящему не слышат друг друга; поэтому её образы и сегодня звучат убедительно и узнаваемо.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повесть значимой для школьного анализа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элементы особенно важны для понимания текста на уроке и при подготовке к сочинению.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психологизм и тема любви; именно они задают смысловую глубину, а остальные компоненты поддерживают и уточняют авторскую мысль.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художественных компонентов повести Ф. Саган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Франсуазы Саган убеждает, что счастье невозможно без внутренней зрелости, доверия и ответственности. Через лаконичный стиль и точный психологизм она превращает частную историю в универсальный разговор о человеке.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любовь становится испытанием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2026-05-23T15:28:19Z</dcterms:created>
  <dcterms:modified xsi:type="dcterms:W3CDTF">2026-05-23T15:28:19Z</dcterms:modified>
</cp:coreProperties>
</file>