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5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характеристика Африки
</a:t>
            </a:r>
            <a:endParaRPr lang="en-US" sz="3504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контрастов: природа, народы и города в едином пространстве.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пространство контрастов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помогает увидеть, как природные условия, демография, история и хозяйство формируют облик материка и его современное развитие.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4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и значение материка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49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Крупнейший после Евразии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занимает около 30,3 млн км² и уступает по площади только Евразии. Такой масштаб определяет разнообразие природных зон, климатов и хозяйственных условий.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526324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Огромное население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материке живут более 1,4 млрд человек, поэтому Африка уже давно занимает важное место в мировой демографической динамике. Население быстро растет и молодеет.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92649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транспортные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Африку проходят ключевые морские маршруты между Европой, Азией и Америкой. Это усиливает ее значение для торговли, транспорта и международных связей.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858965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территория и внутренние различия делают Африку не единым пространством, а совокупностью регионов с разными природными ресурсами, историей и уровнем развития.
</a:t>
            </a:r>
            <a:endParaRPr lang="en-US" sz="136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49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937150"/>
            <a:ext cx="39648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Африки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851288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3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севера Африка омывается Средиземным морем, а с востока — Красным морем и Индийским океаном. Западные берега выходят к Атлантике, что усиливает морские связи.
</a:t>
            </a:r>
            <a:endParaRPr lang="en-US" sz="1022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260621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с соседними материками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Европой материк разделяет Гибралтарский пролив, а с Азией его связывают Суэцкий перешеек и Красное море. Эти рубежи имеют важное транспортное значение.
</a:t>
            </a:r>
            <a:endParaRPr lang="en-US" sz="1110" dirty="0"/>
          </a:p>
        </p:txBody>
      </p:sp>
      <p:sp>
        <p:nvSpPr>
          <p:cNvPr id="12" name="Text 4"/>
          <p:cNvSpPr txBox="1"/>
          <p:nvPr/>
        </p:nvSpPr>
        <p:spPr>
          <a:xfrm>
            <a:off x="360000" y="3361129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крупные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хорошо различаются северная, западная, восточная и южная части Африки. Каждая из них имеет собственные природные условия и исторические особенности.
</a:t>
            </a:r>
            <a:endParaRPr lang="en-US" sz="1055" dirty="0"/>
          </a:p>
        </p:txBody>
      </p:sp>
      <p:sp>
        <p:nvSpPr>
          <p:cNvPr id="13" name="Text 5"/>
          <p:cNvSpPr txBox="1"/>
          <p:nvPr/>
        </p:nvSpPr>
        <p:spPr>
          <a:xfrm>
            <a:off x="360000" y="411605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и природные 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Африки вблизи экватора и между океанами объясняет большое разнообразие климата, природных зон и типов хозяйственного освоения.
</a:t>
            </a:r>
            <a:endParaRPr lang="en-US" sz="111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 рельеф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49" dirty="0"/>
          </a:p>
        </p:txBody>
      </p:sp>
      <p:sp>
        <p:nvSpPr>
          <p:cNvPr id="8" name="Text 2"/>
          <p:cNvSpPr txBox="1"/>
          <p:nvPr/>
        </p:nvSpPr>
        <p:spPr>
          <a:xfrm>
            <a:off x="5125600" y="557100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плато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рельефе Африки преобладают плато и нагорья, поэтому материк нередко называют материком высоких равнин. Низменности занимают сравнительно меньшую площадь.
</a:t>
            </a:r>
            <a:endParaRPr lang="en-US" sz="1261" dirty="0"/>
          </a:p>
        </p:txBody>
      </p:sp>
      <p:sp>
        <p:nvSpPr>
          <p:cNvPr id="9" name="Text 3"/>
          <p:cNvSpPr txBox="1"/>
          <p:nvPr/>
        </p:nvSpPr>
        <p:spPr>
          <a:xfrm>
            <a:off x="5125602" y="1561880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возвышенности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Северо-запад материка занимает Атлас, на востоке выделяется Эфиопское нагорье, а в центре и на юго-востоке — обширные плоскогорья Восточной Африки.
</a:t>
            </a:r>
            <a:endParaRPr lang="en-US" sz="1261" dirty="0"/>
          </a:p>
        </p:txBody>
      </p:sp>
      <p:sp>
        <p:nvSpPr>
          <p:cNvPr id="10" name="Text 4"/>
          <p:cNvSpPr txBox="1"/>
          <p:nvPr/>
        </p:nvSpPr>
        <p:spPr>
          <a:xfrm>
            <a:off x="5125602" y="2566677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материка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Сахара — крупнейшая жаркая пустыня мира, занимающая значительную часть северной Африки. На юго-западе материка расположена более сухая пустыня Намиб.
</a:t>
            </a:r>
            <a:endParaRPr lang="en-US" sz="1261" dirty="0"/>
          </a:p>
        </p:txBody>
      </p:sp>
      <p:sp>
        <p:nvSpPr>
          <p:cNvPr id="11" name="Text 5"/>
          <p:cNvSpPr txBox="1"/>
          <p:nvPr/>
        </p:nvSpPr>
        <p:spPr>
          <a:xfrm>
            <a:off x="5125602" y="3571477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Высшая вершина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Высшая точка Африки — Килиманджаро, 5895 м. Его вулканический массив показывает, что рельеф материка формировался под влиянием тектонических процессов.
</a:t>
            </a:r>
            <a:endParaRPr lang="en-US" sz="126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49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Поясность особенно заметна по мере удаления от экватора: меняются влажность, температура и продолжительность засушливого периода.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климатические условия Африки изменяются почти симметрично по обе стороны экватора.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школьному курсу географии; поясная структура материка.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Климатическая зональность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5367" y="2204219"/>
            <a:ext cx="415500" cy="369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4292" y="2204219"/>
            <a:ext cx="415500" cy="3693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3217" y="2204219"/>
            <a:ext cx="415500" cy="369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49" dirty="0"/>
          </a:p>
        </p:txBody>
      </p:sp>
      <p:sp>
        <p:nvSpPr>
          <p:cNvPr id="8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водные объекты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 имеет исключительное значение для стран северо-восточной Африки: он обеспечивает воду, орошение и хозяйственное освоение засушливых территорий Египта и Судана.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79000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Конго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Конго отличается огромным стоком и разветвленной речной системой. Его бассейн покрыт влажными лесами и остается одной из самых водообильных областей планеты.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979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озера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Виктория, Танганьика и Ньяса важны для рыболовства, внутреннего судоходства и водоснабжения. Они также поддерживают жизнь прибрежных поселений и местных экономик.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14555"/>
            <a:ext cx="9144000" cy="20270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900" y="424500"/>
            <a:ext cx="84243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и экосистемы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49" dirty="0"/>
          </a:p>
        </p:txBody>
      </p:sp>
      <p:sp>
        <p:nvSpPr>
          <p:cNvPr id="9" name="Text 2"/>
          <p:cNvSpPr txBox="1"/>
          <p:nvPr/>
        </p:nvSpPr>
        <p:spPr>
          <a:xfrm>
            <a:off x="2453325" y="1191687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
</a:t>
            </a:r>
            <a:pPr algn="ctr" indent="0" marL="0">
              <a:lnSpc>
                <a:spcPct val="115000"/>
              </a:lnSpc>
              <a:buNone/>
            </a:pPr>
            <a:r>
              <a:rPr lang="en-US" sz="2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занимают огромные пространства и чередуются с редколесьями. Здесь формируются богатые пастбища, поэтому зона особенно важна для крупных травоядных животных и традиционного скотоводства.
</a:t>
            </a:r>
            <a:endParaRPr lang="en-US" sz="789" dirty="0"/>
          </a:p>
        </p:txBody>
      </p:sp>
      <p:sp>
        <p:nvSpPr>
          <p:cNvPr id="10" name="Text 3"/>
          <p:cNvSpPr txBox="1"/>
          <p:nvPr/>
        </p:nvSpPr>
        <p:spPr>
          <a:xfrm>
            <a:off x="2453325" y="1666079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леса
</a:t>
            </a:r>
            <a:pPr algn="ctr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Бассейн Конго — один из главных массивов влажных экваториальных лесов мира. Высокая влажность и тепло создают условия для исключительного биологического разнообразия.
</a:t>
            </a:r>
            <a:endParaRPr lang="en-US" sz="914" dirty="0"/>
          </a:p>
        </p:txBody>
      </p:sp>
      <p:sp>
        <p:nvSpPr>
          <p:cNvPr id="11" name="Text 4"/>
          <p:cNvSpPr txBox="1"/>
          <p:nvPr/>
        </p:nvSpPr>
        <p:spPr>
          <a:xfrm>
            <a:off x="2453275" y="2140468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области
</a:t>
            </a:r>
            <a:pPr algn="ctr" indent="0" marL="0">
              <a:lnSpc>
                <a:spcPct val="115000"/>
              </a:lnSpc>
              <a:buNone/>
            </a:pPr>
            <a:r>
              <a:rPr lang="en-US" sz="3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Сахара и Намиб демонстрируют крайние природные условия: дефицит влаги, высокие температуры, бедные почвы и редкую растительность. Освоение этих территорий затруднено.
</a:t>
            </a:r>
            <a:endParaRPr lang="en-US" sz="902" dirty="0"/>
          </a:p>
        </p:txBody>
      </p:sp>
      <p:sp>
        <p:nvSpPr>
          <p:cNvPr id="12" name="Text 5"/>
          <p:cNvSpPr txBox="1"/>
          <p:nvPr/>
        </p:nvSpPr>
        <p:spPr>
          <a:xfrm>
            <a:off x="2453275" y="2612123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Уникальный животный мир
</a:t>
            </a:r>
            <a:pPr algn="ctr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известна множеством животных и эндемиков: слонами, львами, жирафами, приматами и редкими видами, которые нуждаются в охране природных местообитаний.
</a:t>
            </a:r>
            <a:endParaRPr lang="en-US" sz="91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49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быстрый прирост наблюдается в странах с высокой рождаемостью и молодым возрастным составом населения. Города становятся центрами занятости и миграции.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ускорился особенно во второй половине XX века и продолжает усиливать урбанизацию континента.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 World Population Prospects 2024; оценки для 2024 года округлены.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Население: рост и урбанизация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49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языковое богатство отражает длительную историю миграций, контактов и формирования государств.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2000+
</a:t>
            </a:r>
            <a:endParaRPr lang="en-US" sz="8288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 насчитывается на материке, и это делает Африку одним из самых лингвистически разнообразных регионов мира.
</a:t>
            </a:r>
            <a:endParaRPr lang="en-US" sz="2100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Ethnologue, Global Summary 2024.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333594"/>
            <a:ext cx="4300800" cy="822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49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основных религиозных традиций Африки и их влияния на повседневную и общественную жизнь.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Религиозный состав материка неоднороден: крупные традиции часто сосуществуют с местными верованиями и по-разному влияют на культуру стран.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Encyclopaedia Britannica и региональных обзоров религий Африки.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и культурная жизнь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49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путь Африки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Африки: от древних государств и колониального периода к независимости и современному сотрудничеству.
</a:t>
            </a:r>
            <a:endParaRPr lang="en-US" sz="10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49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остаётся важнейшим источником занятости для огромной части жителей материка и заметно влияет на уровень доходов и темпы модернизации.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3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50%
</a:t>
            </a:r>
            <a:endParaRPr lang="en-US" sz="5306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занятых в Африке работают в сельском хозяйстве, поэтому модернизация этого сектора критична для роста экономики.
</a:t>
            </a:r>
            <a:endParaRPr lang="en-US" sz="2151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Employment in agriculture (% of total employment), оценки по странам Африки.
</a:t>
            </a:r>
            <a:endParaRPr lang="en-US" sz="73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49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Ограниченная связанность континента хорошо видна по дорогам: транспортные коридоры концентрируются у портов и столиц, а во внутренних районах сети разрежены.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55 км/100 км²
</a:t>
            </a:r>
            <a:endParaRPr lang="en-US" sz="4903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такова средняя плотность дорог в странах Африки к югу от Сахары, что усложняет связи между регионами.
</a:t>
            </a:r>
            <a:endParaRPr lang="en-US" sz="2158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road density indicators for Sub-Saharan Africa.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330497"/>
            <a:ext cx="4333200" cy="8284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49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показывает общую логику: чем выше доходы и стабильность, тем лучше доступ к школам, врачам и базовой инфраструктуре.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Положительная динамика есть, но разрыв между городом и селом, а также между более и менее обеспеченными странами остаётся очень заметным.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UNESCO Institute for Statistics; WHO, региональные обзоры здравоохранения Африки.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здравоохранение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49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трудности сильнее всего проявляются там, где высока уязвимость населения к конфликтам и климатическим рискам, поэтому проблемы развития часто накапливаются одновременно.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3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20%
</a:t>
            </a:r>
            <a:endParaRPr lang="en-US" sz="5306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населения Африки к югу от Сахары живёт в условиях крайней бедности, что сдерживает развитие образования, медицины и инфраструктуры.
</a:t>
            </a:r>
            <a:endParaRPr lang="en-US" sz="1854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Poverty and Equity Briefs for Sub-Saharan Africa.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49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природных угроз к мерам адаптации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экологические риски Африки и меры адаптации, используемые в странах материка.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49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937150"/>
            <a:ext cx="39648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Африки в сравнении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851288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Африка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особенно заметны влияние Сахары, средиземноморское побережье и крупные исторические центры. Регионы отличаются сочетанием засушливых пространств, оазисов, морской торговли и древних культурных традиций.
</a:t>
            </a:r>
            <a:endParaRPr lang="en-US" sz="915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260621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Африка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регион отличается высокой плотностью населения, портовыми городами и активными торговыми связями. Экономика многих стран опирается на сельское хозяйство, транспорт, экспорт сырья и крупные агломерации.
</a:t>
            </a:r>
            <a:endParaRPr lang="en-US" sz="915" dirty="0"/>
          </a:p>
        </p:txBody>
      </p:sp>
      <p:sp>
        <p:nvSpPr>
          <p:cNvPr id="12" name="Text 4"/>
          <p:cNvSpPr txBox="1"/>
          <p:nvPr/>
        </p:nvSpPr>
        <p:spPr>
          <a:xfrm>
            <a:off x="360000" y="3361129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Африка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Центральной Африки характерны влажные экваториальные леса, крупные речные бассейны и сравнительно низкая освоенность внутренних территорий. Природные условия здесь особенно важны для транспорта и хозяйства.
</a:t>
            </a:r>
            <a:endParaRPr lang="en-US" sz="915" dirty="0"/>
          </a:p>
        </p:txBody>
      </p:sp>
      <p:sp>
        <p:nvSpPr>
          <p:cNvPr id="13" name="Text 5"/>
          <p:cNvSpPr txBox="1"/>
          <p:nvPr/>
        </p:nvSpPr>
        <p:spPr>
          <a:xfrm>
            <a:off x="360000" y="411605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Африка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материка выделяется более развитой промышленностью, горными плато и разнообразием природных зон. Важную роль играют города, добыча ресурсов, транспортные узлы и региональные экономические центры.
</a:t>
            </a:r>
            <a:endParaRPr lang="en-US" sz="91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49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стран показывает, как по-разному сочетаются население, ресурсы, история и специализация хозяйства на одном материке.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крупнейших стран показывают, что Африка развивается через разные модели: сырьевые, аграрные, индустриальные и сервисные.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справочные данные: UN Statistics Division, World Bank, Encyclopaedia Britannica.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страны и примеры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разнообразие и общие перспективы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объединяет очень разные природные условия и уровни развития, но её страны всё теснее связаны общими задачами: ростом городов, развитием образования, инфраструктуры, устойчивого хозяйства и защиты окружающей среды.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2026-07-27T03:11:06Z</dcterms:created>
  <dcterms:modified xsi:type="dcterms:W3CDTF">2026-07-27T03:11:06Z</dcterms:modified>
</cp:coreProperties>
</file>