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денежной экономики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натурального хозяйства к денежным отношениям в мировой истории.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возникновения денежной экономики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обмен товарами шел напрямую — через бартер. Но со временем появились ограниченные способы обмена, включая зерно и ракушки, что подготовило почву для создания универсального средства обмена — денег.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бартер был неудобен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денег труднее было точно оценить стоимость товаров, что замедляло торговлю и вызывало споры при обмене. Бартер не позволяло хранить богатство эффективно.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денег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использовать предметы, принимаемые всеми, в качестве денег — металлы, ракушки, скот. Это создало единый стандарт и упростило расчёты.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денег в развитии торговли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универсальное средство расчёта деньги ускорили обмен товарами, позволили расширить рынки и облегчить накопление финансовых ресурсов.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бартер сменился деньгами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деньги: монеты и их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монеты, впервые отчеканенные в Лидии и Китае в VI–VII веках до н.э., были прочными и узнаваемыми. Их делимость и удобство обращения ускоряли торговлю.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выполняли четыре основные функции: средство обмена, мера стоимости, средство накопления и платежа. Эти качества закрепили их роль в экономических отношениях.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рынки – центры экономической активности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обмен на ярмарках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IX–XIII веках ярмарки стали местом массовой торговли солью, тканями и зерном. Они объединяли торговцев из разных регионов для обмена и продаж.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ярмарок способствовало строительству дорог и мостов, что облегчало передвижение товаров и укрепляло экономические связи между регионами.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гильдий и профсоюзов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объединения ремесленников и купцов создают правила производства и торговли, защищая интересы членов.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начинают обучать новых мастеров, устанавливать стандарты качества и контролировать производство.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союзы расширяются, формируя мощные экономические корпорации и влияние в городах.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становятся важным элементом городской экономики, способствуя развитию новых профессий и экономической 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посредники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Торговые маршруты, такие как Великий шелковый путь и Ганза, связали удалённые регионы, обеспечивая обмен товарами и идеями.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Купцы и банкиры выступали посредниками, обеспечивая доставку, кредитование и страхование грузов, что делало торговлю безопаснее и эффективнее.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денег и их характеристики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металлических монет, бумажных денег и электронных средств по происхождению, свойствам и особенностям использования.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электронной валюты отражает стремление к удобству и безопасности в современном мире.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истории экономики, 2020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инфляции и дефляции: примеры и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Инфляция возникает при избытке денег в обращении, что вызывает рост цен и снижает покупательскую способность, как в Германии 1923 года.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Дефляция — это сокращение денежной массы, замедляющее экономический рост и приводящее к снижению спроса и производственной активности.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Следствия включают нестабильность цен, снижение сбережений и необходимость государственной политики для поддержания баланса.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банков: новые финансовые институты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Первые банки появились в Италии в IX–X веках, предлагая услуги по хранению и выдаче денежных средств.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Банки обеспечивали выдачу кредитов, что стимулировало развитие торговли и предпринимательства.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Они обслуживали расчёты с использованием чеков и переводов, упрощая денежные операции.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Банки становились финансовыми центрами городов, обеспечивая экономическую стабильность и рост.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становлении бумажных денег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первой бумажной валюты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 веке в Китае появилось первое использование бумажных денег — они облегчали крупные транзакции и упрощали транспортировку золота. Это новшество быстро распространилось среди купцов и правительства.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бумажных денег в Европе 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бумажные деньги получили распространение в Европе благодаря развитию банковской системы. В Российской империи первые бумажные деньги — ассигнации — были введены в 1769 году для упрощения финансовых операций.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и транспорт: новые возможности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объемов и территории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экономика расширила масштабы торговли, охватив новые регионы и страны. Это привело к росту обмена товарами и услугами на дальние расстояния, стимулируя экономическое развитие.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дорог, мостов и портов обеспечило удобство и безопасность перевозки товаров. Ярмарки и рынки стали ключевыми узлами для обмена товарами из разных частей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фондовых бирж позволило централизовать рынок ценных бумаг и привлекать капиталы для масштабных экономических проектов.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финансов, Оксфордский университет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1602 год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 появление первой официальной фондовой биржи в Амстердаме, что стало прорывом в финансировании предприятий и торговле акциями.
</a:t>
            </a:r>
            <a:endParaRPr lang="en-US" sz="144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эпоху денежной экономики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социального расслоения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экономика усилила различия между богатыми и бедными, создавая новые социальные слои и повышая роль богатства в статусе человека.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специализация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разделилось на купцов, банкиров, ремесленников и крестьян, что способствовало развитию специализированных навыков и профессиональных групп.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финансовое умение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эффективно обращаться с деньгами стало фактором успеха и влияния, открывая новые возможности для социального продвижения.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экономических связей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различными слоями населения и установление деловых контактов играли ключевую роль в развитии экономики и общества.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денежной экономики на государство и налогообложение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денег упростило и сделало более эффективным сбор налогов, что позволило государствам укреплять бюджетную систему.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в денежной форме помогли создавать постоянные армии и финансировать значительные общественные проекты и инфраструктуру.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Возросшие денежные поступления усилили влияние государства на экономику, повышая его роль в регулировании рыночных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их укрепление как экономических центров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денежной экономики способствовало быстрому росту городов, которые стали центрами торговли, ремёсел и финансовых операций в Европе и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городов — Новгород, Венеция и Генуя — иллюстрируют связанное с этим экономическое и культурное процветание.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отношении к труду и появление наёмных работников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денежной оплаты труда сместило акцент с семейного хозяйства на поиск материальной выгоды вне дома.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Сформировалась система наёмного труда, позволившая профессионалам работать независимо от земли или ремёсла родителей.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способствовали экономической мобильности и развитию новых профессий в рамках меняющегося общества.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наёмных работников усилило разделение труда и стимулировало развитие бизнес-структур и рынков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денег от подделки: хронология развития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использования гравировки и уникальных клейм на монетах для затруднения фальсификации и подделок.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сложных орнаментов и водяных знаков на бумажных деньгах с целью повышения безопасности и доверия к валюте.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технологий: голограммы, микропечать и специальные материалы для защиты от мошенничества.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инструменты и банки XVIII века поддержали инновации и инвестирование в промышленное производство.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история Европы, Кембриджский университет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начало промышленной революции, основой которой стал рост денежно-финансовых отношений и развитие рынка капиталов.
</a:t>
            </a:r>
            <a:endParaRPr lang="en-US" sz="1553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35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денежной экономики в формировании современного общества
</a:t>
            </a:r>
            <a:endParaRPr lang="en-US" sz="2835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денежной экономики заложил фундамент современной финансовой системы, ускорил технический прогресс и соединил разные страны в единую мировую экономику, что стало основой нынешнего благосостояния и развития цивилизации.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2026-05-10T16:37:46Z</dcterms:created>
  <dcterms:modified xsi:type="dcterms:W3CDTF">2026-05-10T16:37:46Z</dcterms:modified>
</cp:coreProperties>
</file>