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тайги: хвойные леса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выживают хвойные леса в суровом климате?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леса холода и выносливости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тянется огромной полосой через север Евразии и Северной Америки. В России она особенно обширна в Сибири и на Дальнем Востоке, где растениям приходится жить в холоде, на бедных почвах и при коротком лете.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тайги как главный фактор жизни растений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 тайге занимает большую часть года, поэтому растения долго находятся в состоянии покоя. Короткий тёплый период не позволяет быстро наращивать зелёную массу и формировать широкие кроны.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тепло держится недолго, а вегетационный период остаётся очень ограниченным. За это время деревья и кустарники должны успеть отрасти, зацвести и образовать семена.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 тайге не так много, но из-за низких температур вода испаряется медленно. Это помогает хвойным растениям сохранять влагу и не пересыхать даже при сильных морозах.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 замедляют развитие деревьев, зато усиливают их выносливость. Хвойные породы лучше переносят холод, чем многие лиственные растения, и поэтому широко распространены в тайге.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194" y="2225041"/>
            <a:ext cx="3230006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 — теневыносливое дерево густого леса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Конусовидная крона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ели узкая крона, поэтому снег не задерживается на ветвях и не ломает их зимой. Такая форма помогает дереву сохранять целостность в снежные месяцы.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хвоя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Еловая хвоя остаётся на дереве несколько лет. Это уменьшает потери влаги и позволяет ели экономить силы, не обновляя листья каждый сезон.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 тени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хорошо растёт под пологом леса и выдерживает затенение лучше многих деревьев. Поэтому ельники часто выглядят тёмными, плотными и почти без травяного покрова.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еловом лесу мало света у земли, а воздух кажется прохладнее и влажнее. Такой лес создаёт особую среду, где немногие растения могут успешно расти.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 — дерево сухих почв и светлых боров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Неприхотливость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может расти на песчаных, каменистых и бедных почвах, где многим другим деревьям не хватает питания. Благодаря этому она широко распространена в тайге.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в пучках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иголки сосны собраны в пучки, что помогает дереву уменьшать потери влаги. Хвоя остаётся зелёной и работает долго, даже в неблагоприятную погоду.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ствола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кора оберегает сосну от мороза и частично защищает её от огня. Это особенно важно в лесах, где бывают сухие периоды и пожары.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уходит глубоко в почву и помогает добывать воду из нижних слоёв. Поэтому сосна уверенно чувствует себя на сухих участках с редкой растительностью.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 — самое распространённое дерево Сибири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Сбрасывает хвою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выделяется среди хвойных тем, что осенью теряет хвою. Это помогает ей уменьшать потери влаги и легче переносить зимние морозы.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Холодоустойчивость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дерево хорошо приспособлено к очень низким температурам и может расти там, где другие породы развиваются медленно или не выдерживают сурового климата.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заселение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первой появляется на вырубках и гарях, помогая лесу восстанавливаться. Подходящее изображение: лиственница осенью с золотистой хвоей.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Пихта, кедровая сосна и можжевельник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 отличается мягкой хвоей и шишками, которые направлены вверх. Она хорошо переносит тень и часто растёт в густых, влажных участках тайги.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Кедровая сосна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Кедровая сосна образует крупные семена — кедровые орехи. Ими питаются птицы, белки и люди, а само дерево играет важную роль в жизни леса.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Можжевельник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Можжевельник часто растёт кустарником на каменистых склонах и в редколесье. Он украшает тайгу и создаёт укрытия для мелких животных.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делают тайгу более богатой по видам. Они занимают разные места в лесу и помогают поддерживать устойчивость природного сообщества.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хвойные растения приспособлены к жизни в тайге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особенности строения помогают хвойным деревьям выживать в холодном климате тайги.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тайги: растения занимают разные уровни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уровень образуют ель, сосна, пихта и лиственница. Эти деревья получают больше света и создают основной полог тайги.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ярус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растут кустарники: можжевельник, рябина, черника и брусника. Они лучше чувствуют себя там, где света меньше, чем под открытым небом.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ярус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поверхности почвы развиваются мхи, лишайники и лесные травы. Им хватает рассеянного света и влаги, которую удерживает лесная подстилка.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ярусности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помогают растениям делить свет, пространство и влагу. Благодаря этому виды меньше мешают друг другу и лес становится устойчивее.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хвойных пород тайги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что у каждого дерева свой набор сильных сторон и условий роста.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 пихта лучше переносят тень, сосна любит свет, а лиственница особенно устойчива к сильному холоду.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основных хвойных пород тайги; качественная шкала для школьной диаграммы.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нижних ярусов тайги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нижних ярусах тайги встречаются виды, которые хорошо переносят тень, холод и кислые почвы. Они по-разному используют пространство леса и поддерживают его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ярусы тайги состоят из неприхотливых растений, которые умеют жить в тени и на бедных почвах, одновременно поддерживая животных и почву леса.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«Растительный мир. Хвойные леса (тайга)»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0053" y="2151250"/>
            <a:ext cx="380944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108" y="2114972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 — маленькие, но очень важные организмы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влагу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как губка впитывают воду и дольше удерживают её в лесной подстилке. Благодаря этому почва медленнее высыхает, а молодым растениям легче пережить сухие и холодные периоды.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чистый воздух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часто растут на стволах деревьев, камнях и земле. Они очень чувствительны к загрязнению воздуха, поэтому их обилие обычно говорит о сравнительно чистом и здоровом лесу.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Улучшают почву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Отмирая, мхи постепенно превращаются в перегной и участвуют в формировании верхнего слоя почвы. Это особенно важно в тайге, где почвы обычно бедные и долго восстанавливаются после повреждений.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Ягодные и полезные растения тайги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ягоды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Черника, брусника и голубика — важный корм для птиц, зверей и человека. Эти растения хорошо переносят прохладу и тень, поэтому широко встречаются в хвойных лесах.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Багульник, можжевельник и хвоя некоторых хвойных деревьев содержат пахучие вещества. Их запах легко узнаётся в лесу и помогает растениям защищаться от части вредителей.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таёжные растения используют в народной медицине и собирают как лекарственное сырьё. Однако собирать их нужно осторожно, потому что среди лесных видов есть ядовитые.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лесу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красивые ягоды и травы безопасны. В тайге важно уметь различать растения и не пробовать незнакомые плоды, чтобы избежать отравления и сохранить природу.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Кедровка: помощница кедровой сосны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Кедровка разламывает шишки кедровой сосны и уносит семена в укромные места. Часть запасов птица забывает, и из них могут вырасти новые деревья. Так один вид помогает другому расселяться по тайге.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 лось: разные связи с лесом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питается семенами и шишками, а также переносит их на новые участки. Лось, наоборот, объедает побеги, кору и молодые веточки. На одном лесном снимке рядом могут оказаться и белка на кедре, и следы более крупного зверя.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помогают растениям тайги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и его влияние на растительность тайги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меняет не только деревья, но и весь нижний ярус леса: исчезают привычные укрытия, а восстановление участка требует много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молодые растения и почвенный покров, но берёза, ива, сосна и лиственница помогают гарям быстрее зарасти.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теме «Растительный мир тайги»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 хвойном лесу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выглядит тихим и неподвижным, но хвойные деревья продолжают жить. Их хвоя остаётся на ветвях и помогает пережить морозы и снег.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тёплый сезон развиваются шишки, усиливается рост побегов и накапливаются питательные вещества. В это время тайга особенно зелёная и густая.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почва наполняется влагой, и растения начинают быстро расти. Появляются молодые побеги, а лес постепенно оживает.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семена, а лиственница первой желтеет и сбрасывает хвою. Осенний лес показывает, как по-разному ведут себя растения тайги.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смешанный лес: в чём различия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тайга более сурова по условиям, а смешанный лес богаче по составу и светлее у 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приспособлена к холоду и бедным почвам, а смешанный лес отличается большим разнообразием и более благоприятными условиями для многих растений.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«Растительный мир. Хвойные леса (тайга)»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вырубки и загрязнение воздуха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исчезают привычные места жизни мхов, лишайников, ягодных кустарничков и лесных животных. Лесной покров разрушается, и участок становится уязвимым.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деревьев почва быстрее высыхает, размывается дождями и начинает разрушаться. На открытых местах возрастает риск эрозии, особенно на склонах и рыхлых грунтах.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от 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повреждает хвою и особенно сильно действует на лишайники. Эти организмы быстро реагируют на ухудшение условий, поэтому их становится меньше.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восстанавливается очень долго: ель и кедр растут десятки лет. Поэтому любое сильное нарушение леса надолго меняет его внешний вид и состав.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хвойные леса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тайги помогают уменьшить пожары, сохранить почву и поддержать восстановление леса.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лес, который нужно беречь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это огромная и уязвимая природная система, где каждый ярус важен. Её сохранение помогает защитить климат, животных, растения и природное равновесие для будущих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2026-06-02T10:32:37Z</dcterms:created>
  <dcterms:modified xsi:type="dcterms:W3CDTF">2026-06-02T10:32:37Z</dcterms:modified>
</cp:coreProperties>
</file>