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Водоросли: первые зелёные жители воды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водорослями: строение, виды, роль в природе и жизни человека.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мир водорослей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 — это организмы, которые сами создают питательные вещества с помощью света. Они бывают совсем маленькими и крупными, живут в воде и на влажных поверхностях, а встречаются почти по всему миру.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водоросли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содержат хлорофилл и чаще встречаются в пресной воде. Многие виды живут в прудах, реках и озёрах, где получают достаточно света и быстро растут.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водоросли в основном обитают в морях. Некоторые из них вырастают очень крупными и образуют густые подводные заросли, похожие на лес.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тоже живут в морях, часто на большей глубине. Они могут использовать слабый свет, поэтому приспособлены к условиям, где другим водорослям труднее жить.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и водоросли, которые невозможно увидеть без микроскопа. Несмотря на крошечные размеры, они тоже активно участвуют в жизни водоёмов и входят в пищевые цепи.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водорослей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привычных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водорослей нет настоящих корней, стеблей и листьев, как у наземных растений. Их тело называют талломом, и оно может быть очень простым или достаточно крупным.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в клетках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водорослей есть хлоропласты — особые части, где идёт фотосинтез. Именно они помогают водорослям использовать свет для создания питательных веществ.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крепятся к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морские водоросли часто удерживаются на камнях с помощью специальных выростов. Это помогает им не сноситься течением и оставаться в нужном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всего водорослей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особенно разнообразны в водной среде, где им легче получать свет, влагу и растворённые вещества.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водорослей связана с водой, поэтому именно водоёмы — их главная среда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«Водоросли»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783" y="2128402"/>
            <a:ext cx="176138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водоросли питаются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даёт энергию, без которой фотосинтез невозможен. Чем лучше освещена вода, тем активнее водоросли могут создавать собственные питательные вещества.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водорослям как основа для фотосинтеза. Она поступает из окружающей среды и участвует в образовании новых органических веществ.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воздуха или воды водоросли получают углекислый газ. Вместе со светом и водой он становится «строительным материалом» для сахаров и других веществ.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фотосинтеза образуются органические вещества, которые идут на рост клеток, а также выделяется кислород. Поэтому водоросли важны для всех живых организмов.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 водорослей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процессов в клетке водоросли.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водоросли размножаются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одноклеточных водорослей новый организм часто появляется после деления одной клетки на две. Этот способ быстрый и помогает виду очень быстро увеличивать численность.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водоросли размножаются спорами — крошечными клетками, которые могут распространяться водой или течением. Когда условия становятся подходящими, из спор развиваются новые особи.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Частями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способны размножаться фрагментами своего тела. Если часть отделяется и попадает в благоприятную среду, из неё может вырасти целый организм.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тепле, хорошем освещении и достатке питательных веществ водоросли размножаются особенно активно. Тогда поверхность воды может быстро стать заметно зелёной.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водорослей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отличаются основные группы водорослей по цвету, среде обитания и строению.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строение водорослей связаны с условиями среды, в которой они живут.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«Водоросли»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леса из ламинарии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заросли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растёт густыми группами и образует настоящие подводные «леса». Между длинными лентами её тела прячутся мелкие рыбы, моллюски и ракообразные. Для многих морских животных это и укрытие, и место, где легче найти пищу.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поднимаются волны, плотные заросли ламинарии смягчают их силу. Благодаря этому берег получает естественную защиту, а подводная жизнь становится спокойнее. Такие водоросли важны не только сами по себе, но и для всей прибрежной экосистемы.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водорослей в природе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Водоросли, как и наземные растения, образуют кислород при фотосинтезе. Благодаря этому они поддерживают жизнь в воде и вносят большой вклад в состав атмосферы.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животные, личинки и молодь рыб питаются водорослями или организмами, которые от них зависят. Так водоросли становятся началом многих водных цепей питания.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малышей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заросли водорослей скрывают мальков рыб, рачков и других маленьких животных. В таких местах им легче прятаться от хищников и находить безопасное укрытие.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круговорота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помогают возвращать вещества в природу: после отмирания они разлагаются и становятся частью круговорота. Без них водоёмы были бы менее богатыми и менее живыми.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может цвести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чаще начинается там, где в воду попадают азот и фосфор. Такие вещества ускоряют рост водорослей, особенно в тёплых и спокойных водоёмах.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цветения — избыток питательных веществ. Чем теплее и спокойнее вода, тем быстрее растут водоросли и тем сильнее падает содержание кислорода.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темы; значения диаграммы условные, для учебной иллюстрации.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89" y="1319048"/>
            <a:ext cx="216825" cy="2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7715" y="1319025"/>
            <a:ext cx="216825" cy="2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27502"/>
            <a:ext cx="234000" cy="2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водорослей для человека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употребляют в еду: нори, вакаме и ламинария известны во многих странах. Они могут быть частью салатов, супов и других блюд.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водорослей получают агар-агар, который используют для приготовления питательных сред и желе. Это вещество особенно важно в научных и учебных опытах.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косметика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морских водорослей получают полезные вещества для лекарств, кремов и масок. Их ценят за способность удерживать влагу и создавать нужную текстуру.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водоросли используют как удобные добавки и источники веществ, помогающих растениям. Они поддерживают почву и помогают повышать качество некоторых продуктов.
</a:t>
            </a:r>
            <a:endParaRPr lang="en-US" sz="11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получают из водорослей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несколько примеров того, как водоросли используются человеком в еде, науке и промышленности.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водорослей получают не только пищевые продукты, но и важные вещества для промышленности и науки. Их значение выходит далеко за пределы природы.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учебной темы и общеизвестные примеры использования водорослей.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водоросли становятся опасными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воде много питательных веществ, водоросли начинают размножаться особенно быстро. Тогда они покрывают поверхность плотным слоем и мешают проникновению света вглубь водоёма.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изменения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цветении вода может стать мутной и приобрести неприятный запах. Кроме того, разложение большого количества водорослей снижает количество кислорода, необходимого рыбам и другим организмам.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нужно уделять некоторым сине-зелёным водорослям. Они часто появляются в тёплой, загрязнённой воде и способны быстро ухудшать состояние водоёма.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кислорода становится мало, страдают рыбы, моллюски и мелкие животные. Поэтому цветение воды — это не просто изменение цвета, а серьёзный признак неблагополучия.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загрязнение водоёмов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действия людей влияют на чистоту воды и риск цветения водорослей.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 разных местах Земли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на пруду и на камне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пруд после дождя может быстро покрыться зелёной плёнкой. Так выглядят водоросли, которым хватает света и влаги. Они встречаются не только в воде, но и на влажных камнях, коре деревьев и почве.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заросли холодного моря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морях под водой тянутся целые заросли бурых водорослей. Им подходят прохладная вода и сильное движение волн, а их длинные ленты становятся укрытием для рыб и морских беспозвоночных.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на глубине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могут жить глубже других, потому что умеют использовать слабый свет. Их окраска помогает им приспосабливаться к условиям моря, где солнечные лучи доходят уже сильно ослабленными.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рост водорослей по сезонам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рост также влияют температура воды, освещённость и количество питательных веществ. В разных водоёмах график может немного отличаться.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рост обычно приходится на тёплые месяцы, а зимой он заметно снижается. Значит, свет и тепло — главные условия быстрого развития.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«Водоросли»; значения условные, для наглядного сравнения сезонов.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водорослях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длинные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водоросли вырастают на десятки метров и образуют густые подводные заросли. Такие «леса» служат домом для множества морских животных.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Кремнезёмная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водоросли имеют прочную оболочку из кремнезёма. Из-за этого их микроскопические панцири долго сохраняются и даже участвуют в образовании осадочных пород.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 грибами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живут вместе с грибами и помогают образовывать лишайники. В таком союзе оба организма получают пользу и могут выживать в сложных условиях.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водоросли часто придают воде зелёный, бурый или красноватый оттенок. Цвет зависит от того, какие пигменты преобладают в их клетках.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поддерживают жизнь в водоёмах, дают кислород и помогают человеку в быту и науке. Их состояние зависит от чистоты воды, поэтому забота о природе начинается и с них.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Водоросли: маленькие организмы с большой ролью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2026-05-31T18:24:02Z</dcterms:created>
  <dcterms:modified xsi:type="dcterms:W3CDTF">2026-05-31T18:24:02Z</dcterms:modified>
</cp:coreProperties>
</file>