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до 20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до 20 легко, точно и без спешки.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вокруг себя каждый день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до 20 встречается в игрушках, шагах, наклейках и играх. Оно помогает быстрее считать, сравнивать числа и замечать, как десятка становится удобной опорой.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слагаемые и сумма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7+5=12 числа 7 и 5 называются слагаемыми. Они показывают, какие две группы мы соединяем в одном действии.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«+» значит, что к первому числу прибавляют второе. Он подсказывает, что нужно не вычитать и не сравнивать, а именно складывать.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12 — это сумма, то есть результат сложения. Если знать эти слова, примеры читать проще, а ответы находить спокойнее.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двух корзинках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две отдельные группы яблок, а потом они оказываются вместе. Ребёнок пересчитывает все яблоки по одному и сразу видит общий результат. Такой способ особенно помогает, когда пример ещё не хочется решать «в уме».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которые легко сложить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кучки кубиков можно соединить в одну и проверить ответ без догадок. Это удобно для коротких примеров, например 2+3 или 4+1. Глазами видно, что предметов стало больше, а счёт получается почти как игра.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предметы, а не только цифры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4549" y="1592249"/>
            <a:ext cx="83212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помогают не сбиться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первое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показывают на пальцах первое слагаемое. Так ребёнок видит, с какого числа начинается счёт, и не теряет начало примера.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ещё несколько пальцев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 одному добавляют второе число. В примере 6+3 легко сначала показать шесть пальцев, а затем добавить ещё три.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Сосчитать и назвать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помогают двигаться шаг за шагом и не перескакивать через число. Когда счёт закончен, ответ называют уверенно и без спешки.
</a:t>
            </a:r>
            <a:endParaRPr lang="en-US" sz="11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сумму по шагам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удобен для устного счёта на небольших числах.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перехода через 10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суммы решаются особенно легко, потому что числа не переходят через десяток. Ребёнок считает коротким рядом и быстрее запоминает ответ.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1+2, 2+3 и 4+1 помогают увидеть простые сочетания чисел. Они хорошо подходят для разминки перед более сложными заданиями.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ответы 3, 5 или 7 повторяются несколько раз, они начинают вспоминаться почти сразу. Это даёт уверенность и делает счёт спокойнее.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без перехода через 10 полезны как маленькие шаги к большим. Сначала — простые пары, потом — более хитрые примеры.
</a:t>
            </a:r>
            <a:endParaRPr lang="en-US" sz="8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10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проходит через десяток, удобно сначала добрать до 10. Например, в 7+4 сначала прибавляют 3 до 10, а потом ещё 1.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счёт короче и понятнее. Вместо длинного перебора ребёнок ищет знакомую опору и двигается от десятки дальше.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8+5, 9+2 и 6+6 тоже можно решать через десятку. Это помогает не теряться и считать без лишней суеты.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как главная опора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Десятка собирает число в одно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8+2, 7+3 и 6+4 сразу дают 10. Это очень удобно: десятка как будто говорит ученику, что результат уже близко и всё идёт по плану.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 легко прибавлять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десятка уже найдена, остаётся добавить только 1, 2 или 3. Такой способ помогает не путаться в счёте и быстрее находить правильный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слагаемых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слагаемые местами, сумма не изменится. Поэтому 3+7 и 7+3 дают один и тот же ответ — 10.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выбирать более удобный порядок чисел. Если один пример кажется сложным, можно переставить числа и посчитать так, как легче.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этого правила делает знакомыми даже новые примеры. Ребёнок видит, что числа могут меняться местами, а результат остаётся прежним.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самых нужных сочетаний до 10 стоит держать в памяти: они экономят время и уменьшают ошибки при устном счёте.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«Таблица сложения до 20»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удобных пар помогают быстро добираться до десятки.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примерах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появляется, когда ребёнок торопится и пропускает одно число при счёте. Ещё одна трудность — забыть, что после 9 нужно сразу перейти к 10.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простой повторный счёт, опора на предметы и проверка по картинке. Если пример прочитан спокойно, лишние шаги становятся заметнее, а ответ — точнее.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 коротких задачах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знакомую ситуацию: конфеты, машинки, ягоды или кубики. Числа сразу становятся понятнее, потому что их можно представить в деле.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 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тому, что уже есть, добавляют ещё несколько предметов. Так легко показать пример вроде: было 6, прибавили 4, стало 10.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пересчёта ребёнок называет сумму и сравнивает её с условием. Короткая история помогает запомнить действие и не путать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заметить пропуск числа, перепутанный порядок слагаемых и ошибку в переходе через 10.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быстрого счёта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 коротких примеров, где ответ уже почти знаком: 2+1, 3+2, 4+1. Такие задания помогают мозгу запоминать простые шаги без лишнего напряжения.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примеры сериями, а не по одному. Тогда ответы связываются между собой, и ребёнок быстрее замечает удобные пары чисел.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тренироваться понемногу, но регулярно, счёт становится увереннее. Со временем многие ответы вспоминаются почти сразу, как любимое стихотворение.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повторения сложения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сложение запоминается легче, потому что ребёнок считает не «по заданию», а ради интереса. Лото, домино и карточки превращают повторение примеров в короткое и живое упражнение.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 простые задания с кубиками: найти пару, собрать нужное число или сосчитать шаги. Такие игры помогают много раз встретить одни и те же суммы без скуки.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сложения и вычитания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результат сложения, легче понять, из чего он состоит. Например, зная 8+3=11, ребёнок видит, что число 11 можно разложить на две части.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же числа удобно получить обратные примеры: 11-3=8 и 11-8=3. Так вычитание становится не новой загадкой, а знакомым действием наоборот.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действий помогает лучше запоминать состав чисел до 20. Чем чаще ребёнок видит такие пары, тем увереннее он работает и с плюсами, и с минусами.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получиться к концу урока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уверенно называет сумму простых примеров до 20 и понимает, что ответ получается после объединения двух частей.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узнаёт слагаемые, читает записи с плюсом без путаницы и использует десятку как удобную опору для счёта.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умеет проверять результат повторным счётом и замечать, если где-то пропущено число или допущена спешка.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появляется спокойствие: примеры уже не пугают, а постепенно начинают решаться почти автоматически.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 для закрепления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корзинке с яблоками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яблоки, и их легко прибавлять по одному. Сначала видно четыре, потом рядом появляется ещё три, и ребёнок сам замечает, как получается семь. Такой сюжет удобно рисовать и обсуждать вслух.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десятки на карточках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можно быстро соединять пары, которые дают 10: 9 и 1, 8 и 2, 7 и 3. Когда ребёнок находит такую пару, он чувствует себя почти фокусником. А потом уже легко добавляет ещё один шаг.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сложения до 20 становится понятной, если считать предметы, помнить пары до десятки и спокойно проверять ответ. Чем чаще тренировка, тем увереннее и быстрее устный счёт.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2026-05-20T13:23:48Z</dcterms:created>
  <dcterms:modified xsi:type="dcterms:W3CDTF">2026-05-20T13:23:48Z</dcterms:modified>
</cp:coreProperties>
</file>