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литературы: как произведение связано с эпохой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оживляет историю: эпоха, люди и события становятся частью художественного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помогает увидеть, как прошлое отражается в героях, конфликтах и деталях текста. Благодаря ему произведение читается глубже: становится понятнее время действия, речь персонажей и смысл исторических событий.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историзм на уроках литературы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писатели особенно внимательно изображали эпоху, быт, речь и нравы, чтобы показать прошлое убедительно.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русской литературы особенно богат произведениями, где история и художественный вымысел соединяются в одном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литературе для 8 класса; примеры произведений русской литературы XIX века
</a:t>
            </a:r>
            <a:endParaRPr lang="en-US" sz="95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9946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и близкие литературные понятия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 путать историзм с другими способами изображения жизни в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чаще всего усиливает достоверность произведения и помогает читателю поверить в изображённое прошлое.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примеры русской литературы XIX века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в деталях произведения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читатель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узнаётся по костюмам, должностям, оружию, обычаям и устройству дома. Такие детали быстро создают ощущение времени и помогают представить жизнь героев живой и конкретной.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писатель берёт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прошлое точно, писатели обращаются к письмам, мемуарам, летописям, архивам и музейным предметам. Эти источники делают художественный мир убедительным и 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историзм создают не только события, но и повседневные детали, без которых эпоха не выглядит живой.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быт и речь: именно они сильнее всего передают атмосферу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 учебной презентации по теме историзма
</a:t>
            </a:r>
            <a:endParaRPr lang="en-US" sz="88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историзм в произведении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реальные события, узнаваемые даты, места и общественные конфликты, чтобы читатель чувствовал связь текста с подлинной историей.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менять порядок событий, объединять эпизоды или создавать вымышленных героев, если это помогает точнее раскрыть замысел и характер эпохи.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вымысле сохраняются нравы, речь, представления о чести, долге и власти, поэтому прошлое в произведении выглядит правдоподобно и цельно.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художественный вымысел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историческое произведение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писатель соединяет источники, факты и художественный замысел.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пугачёвское восстание как важное историческое событие, на фоне которого раскрываются крепость, военная служба и отношения между людьми разных сословий.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Пугачёва основан на реальной исторической фигуре, но в произведении он приобретает художественную глубину и помогает увидеть сложность эпохи, а не только ход событий.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опора повести — нравственный выбор героя. Фраза «Береги честь смолоду» связывает личную судьбу с представлениями дворянского мира о чести, долге и ответственности.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в повести А. С. Пушкина «Капитанская дочка»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изображает Отечественную войну 1812 года не как набор дат, а как огромную человеческую драму, в которой участвуют семьи, офицеры и простые люди.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в романе Л. Н. Толстого «Война и мир»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историю через повседневную жизнь: балы, домашний уклад, разговоры в салонах и армейский быт становятся не менее важными, чем военные события.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народная жизнь. Через разные слои общества автор передаёт общее движение страны и ощущение исторического перелома.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роман одновременно историческим и глубоко жизненным: прошлое раскрывается через судьбы людей и их взгляд на происходящее.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текста опираются на разные стороны прошлого: от военного быта до общественных конфликтов и языка эпохи.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исторический фон и больше бытовых деталей, тем убедительнее ощущается время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произведений русской литературы XIX века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 в известных произведениях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эпохи как часть историзма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слова, обращения и устойчивые выражения сразу переносят читателя в прошлое и помогают отличить историческое время от современности.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речи персонажа можно понять его положение в обществе, уровень образования, привычки и отношение к нормам своего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историзма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 каких художественных элементов складывается ощущение эпохи и как каждый из них работает на достоверность.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заметен не только в сюжете, но и в деталях быта, речи и ценностях, которые раскрывают дух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историзма в тексте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позволяет увидеть не абстрактное прошлое, а конкретное время со своими правилами, опасностями, привычками и общественными отношениями.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персонажей становятся понятнее, когда читатель знает, какие нормы чести, службы, семьи и долга действовали в их мире.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художественный текст история становится ближе: она рассказывает не только о событиях, но и о судьбах обычных людей.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писателю нужен историзм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историзм в произведении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текста от эпохи до авторской позиции.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Казацкий лагерь у Днепра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заметны конские упряжки, оружие, шатры и суровый воинский быт. Такие детали помогают представить мир «Тараса Бульбы» не как абстрактную историю, а как живую среду с её порядками и опасностями.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в дворянском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зал, свечи, мундиры, платья и музыка создают атмосферу «Войны и мира». Иллюстрация подсказывает, что в жизни героев важны не только сражения, но и светское общество, разговоры и традиции.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и офицерская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простор, деревянные стены, караул и скромная обстановка комнаты делают мир «Капитанской дочки» узнаваемым. Через такие изображения легче понять, как жил человек на военной границе страны.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которые помогают увидеть эпоху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жанра влияет на то, сколько исторических деталей, персонажей и конфликтов можно показать в одном произведении.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драма лучше всего передают масштаб эпохи, а короткие жанры чаще ограничиваются несколькими яркими признаками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по жанрам литературы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жанрах историзм заметен сильнее всего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прошлому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писатели обращаются к истории, чтобы показать, как прошлые события влияют на судьбы людей и на сегодняшнее понимание страны.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детализация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романах важны одежда, речь, предметы быта и реальные места: именно они делают эпоху узнаваемой и убедительной.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времён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помогает увидеть, что вопросы чести, выбора и памяти не исчезают со временем, а меняют только форму.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в современной литературе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об историзме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повторить главное определение, признаки и значение историзма в литературном произведении.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объединяет сюжет, язык и ценности эпохи, поэтому помогает читать произведение как художественный образ прошлого.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литературы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помогает писателю показать эпоху через героев, речь и детали быта. Благодаря этому прошлое в литературе становится живым, а читатель лучше понимает людей и их выбор.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 делает прошлое понятным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2026-05-19T05:42:11Z</dcterms:created>
  <dcterms:modified xsi:type="dcterms:W3CDTF">2026-05-19T05:42:11Z</dcterms:modified>
</cp:coreProperties>
</file>