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соединяет ремесло, историю и узнаваемый образ России.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Нижегородский цеховой с мировой известностью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Нижегородский край и истоки народного искусства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пересечении Волги и Оки рано сложилась живая ремесленная среда, где обмен товарами и художественными приемами поддерживал развитие местных традиций. Нижегородская ярмарка сделала этот опыт особенно заметным и влиятельным.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хохломская роспись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оформляется в среде деревенских мастерских, старообрядческих поселений и домашнего производства деревянной утвари. Основа — точеная посуда и декоративная роспись по подготовленному фону.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шире распространяется через торговлю и ярмарки, а приемы росписи закрепляются как устойчивый художественный язык. Хохлома становится заметной далеко за пределами местного быта.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 далее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переходит к фабричному выпуску, музейному сохранению и сувенирной продукции. При этом сохраняются традиционные мотивы, материалы и каноны исполнения.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хохлому мгновенно узнаваемой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движение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узоре преобладают ягоды, листья, травы, завитки и птицы. Линии текут свободно, но образуют строгий ритм, благодаря которому поверхность кажется живой и собранной.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черный и золотистый цвета создают сильный контраст и эффект праздничного сияния. Плотное заполнение фона усиливает декоративность и делает вещь заметной издалека.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хохломское изделие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традиционного изготовления деревянной расписной утвари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инструменты и цвет мастера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основы берут липу, осину и березу: эти породы легко точатся и дают ровную поверхность, удобную для дальнейшей отделки и росписи.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выполняют тонкими кистями, чаще из беличьего волоса. Они позволяют проводить гибкие линии, ставить мелкие точки и точно строить орнамент.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система держится на красном, черном и золотистом тонах. Лак завершает работу, защищает изделие и усиливает его праздничное сияние.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хохломского промысла в Нижегородской области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развивалась как сеть взаимосвязанных центров, а не как единичный локальный промысел.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промысел развивался там, где сохранялись мастерские связи, обучение и обмен приемами между поселениями.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народных художественных промыслов Нижегородской области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промысла по векам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добавлял новые формы распространения: от домашнего ремесла до музейного и дизайнерского использования.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хохломы показывает не исчезновение традиции, а ее постоянную адаптацию к новым условиям.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этапов развития промысла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Нижегородская ярмарка и расширение известности хохломы
</a:t>
            </a:r>
            <a:endParaRPr lang="en-US" sz="215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свела вместе купцов, посредников и мастеров, поэтому изделия быстро выходили за пределы деревенского рынка и попадали в разные губернии.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усилила спрос на посуду и утварь с ярким орнаментом. Покупатели запоминали не только предмет, но и сам стиль, связанный с Нижегородским краем.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локальное ремесло стало региональным знаком узнаваемости. Именно ярмарочная среда помогла хохломе закрепиться как часть русской декоративной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Семёнов: город, где хохлома стала современной традицией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как продолжение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Семёнове хохлома получила промышленную основу, но не утратила ручной характер. На фабриках сохранились роспись, контроль качества и преемственность приемов. Именно поэтому город воспринимается как место, где традиция и производство работают вместе.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 школа для новых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Семёнов известен не только выпуском изделий, но и обучением. Музейные коллекции, мастерские и учебные программы помогают передавать технологию новым поколениям. На изображении легко представить фасад предприятия, рабочее место художника или витрину с готовыми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в системе русской культурной узнаваемости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Хохломская роспись стала визуальным знаком России: ее легко узнать на выставках, в сувенирных витринах и на официальных подарках, где важны сразу и традиция, и эффектность.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промысла в том, что он сохраняет ручную работу и строгий канон, а значит демонстрирует не случайный декор, а устойчивую художественную систему с длинной историей.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литературы хохлома важна как пример образа-символа: она мгновенно вызывает ассоциации с родиной, народной памятью, природой и сказочной праздничностью.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яркий эпитет в тексте, хохломский узор не требует долгого объяснения: он сразу создает цельное впечатление и помогает увидеть, как культура работает через узнаваемые 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хохломский стиль оказался понятен и в России, и за рубежом
</a:t>
            </a:r>
            <a:endParaRPr lang="en-US" sz="210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визуальный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черный и золотой цвета образуют эффектный рисунок, который читается сразу и на близком расстоянии, и в большом выставочном пространстве, не теряя выразительности.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Практичная форма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украшает простые и понятные вещи — посуду, ложки, ковши, сувениры. Знакомая бытовая форма помогает зрителю легко принять орнамент как часть повседневной культуры.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через 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туризм и подарочная продукция вывели промысел за пределы региона. Так традиционный образ стал частью массовой культуры, сохранив связь с историческим источником.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современная продукция хохломы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художественное ядро промысла остается неизменным, хотя назначение изделий и их аудитория со временем расширяются.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сохраняет узнаваемый художественный язык, но по-разному работает в быту, сувенирной сфере и дизайне.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традиционной и современной продукции хохломы по материалам о промысле Нижегородской области
</a:t>
            </a:r>
            <a:endParaRPr lang="en-US" sz="5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визуального языка хохломы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орнамент строится не на одном мотиве, а на системе повторяющихся природных форм и композиционных акцентов.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растительных элементов показывает связь хохломы с природной образностью и ритмической организацией узора.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декоративных элементов хохломской росписи по материалам о народном промысле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изделия от мастерской до покупателя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традиционную технологию хохломы: от подготовки дерева до реализации готового изделия.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смысл орнамента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мотивы хохломы связаны с представлением о щедрости земли и летнем изобилии: ягоды, листья и травы делают узор живым, праздничным и эмоционально насыщенным.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фон усиливает сияние золота и красного цвета, поэтому рисунок воспринимается как контрастный и торжественный. Такая композиция создает ощущение движения даже на неподвижной поверхности.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работает как фольклорный образ: он не рассказывает историю буквально, но передает настроение, память о природе и чувство красоты, знакомое по устному народному творчеству.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в школе, музее и культурном туризме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музейном зале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экскурсии школьники видят не только готовые изделия, но и сам принцип промысла: дерево, кисти, лак и роспись. Такое наблюдение помогает связать уроки литературы и истории с реальным предметным миром.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 для класса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занятия дети пробуют вести кисть, составлять простейший узор и понимать, почему у росписи есть строгие правила. Практика делает традицию понятной и снимает ощущение, что народное искусство существует только в витрине.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Нижегородской области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поездки в Семёнов и другие центры промысла превращают хохлому в часть живого культурного маршрута. Посетитель видит фабрику, музей и сувенирные ряды, а затем связывает впечатления с историей региона.
</a:t>
            </a:r>
            <a:endParaRPr lang="en-US" sz="9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сохранения традиции в XXI веке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массовых сувениров создает сильную конкуренцию подлинным изделиям, потому что дешевый внешний эффект часто оказывается заметнее, чем сложная ручная работа и точная технология.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Промыслу нужны молодые мастера, однако обучение требует времени, терпения и наставничества. Без передачи навыка по цепочке традиция постепенно теряет глубину и профессиональную преемственность.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стоимости ручного труда делает качественную продукцию менее доступной. Поэтому предприятиям важно удерживать баланс между художественной ценностью изделия и его экономической жизнеспособностью.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упрощения особенно велика, когда роспись сводят к набору узнаваемых признаков. Сохранение промысла возможно только при поддержке обучения, музеев и устойчивого спроса на оригинал.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ценность хохломы для региона и школы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важна не только как художественный промысел, но и как ресурс для экономики, образования, туризма и формирования региональной идентичности.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соединяет историческую память, художественную ценность и практическую пользу для региона и школы.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общественных функций хохломского промысла по материалам о его современном развитии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узнают без перевода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показывает, как народный промысел становится культурным знаком страны: через устойчивую технологию, яркий образ и преемственность она сохраняет традицию и остается живой частью современности.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2026-05-23T12:16:29Z</dcterms:created>
  <dcterms:modified xsi:type="dcterms:W3CDTF">2026-05-23T12:16:29Z</dcterms:modified>
</cp:coreProperties>
</file>