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управляет водами суши и их сезонными изменениями.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внутренние воды Земли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определяет водные ресурсы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географии важно понять: реки, озёра и ледники зависят от климата. Влажность, температура и осадки по-разному формируют водные богатства территорий.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2075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8064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55416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59544" y="1854617"/>
            <a:ext cx="198300" cy="1762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внутренних вод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перемещают воду по поверхности суши, собирая её с водосборной территории. Они питают поля, города и природные экосистемы, а также формируют долины и поймы.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накапливают воду в естественных углублениях рельефа. Их уровень и солёность зависят от климата, притока рек и испарения, поэтому в разных районах они очень различаются.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возникают там, где влаги поступает больше, чем может уйти по стоку или испарению. Они задерживают воду, смягчают паводки и поддерживают разнообразие живых организмов.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накапливают пресную воду в твёрдом виде и медленно отдают её при таянии. Это важный природный запас, особенно в горах и холодных районах Земли.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находятся в трещинах и порах горных пород. Они питают родники, колодцы и многие реки, а их запасы тоже зависят от количества осадков и условий испарения.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климатические показатели влияют на внутренние воды
</a:t>
            </a:r>
            <a:endParaRPr lang="en-US" sz="226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основные элементы климата меняют состояние и режим вод суши.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осадков и ниже испарение, тем богаче водные ресурсы. Температура определяет сезонность: половодье, замерзание и летнее обмеление.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географии 8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уровня реки в умеренном климате
</a:t>
            </a:r>
            <a:endParaRPr lang="en-US" sz="2289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типичный годичный ход реки со снеговым питанием: максимум приходится на весну, а зимой уровень остаётся самым низким.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подъём связан с таянием снега. Летом и зимой приток уменьшается, поэтому режим реки становится маловодным.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режим реки умеренного пояса, учебная схема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 ледники как запасы пресной воды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856400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как накопитель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снег накапливает воду на поверхности суши, а весной постепенно отдаёт её при таянии. Поэтому он работает как природный кратковременный резервуар влаги.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914563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 — крупнейший запас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 ледяные щиты содержат около 69% всей пресной воды Земли. Это огромный объём, но он почти не доступен для непосредственного использования человеком.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972731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доступ ограничен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ледников находится в холодных и труднодоступных районах или в твёрдом состоянии. Чтобы использовать эту воду, нужны сложные и дорогие способы добычи.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поступления воды в реку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осадки и таяние снега формируют питание реки и её сезонный режим.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и особенности внутренних вод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осадков много почти весь год, поэтому реки обычно полноводны и не пересыхают. Водный режим сравнительно ровный, без резких сезонных спадов и подъёмов.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813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тропиках водность рек резко меняется: в сезон дождей они быстро наполняются, а в сухой период мелководеют. Климат делает режим очень неравномерным.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624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широты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умеренном поясе особенно заметно весеннее половодье, когда тает снег. Летом уровень воды часто снижается, а осенью возможны краткие подъёмы после дождей.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7045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и Субарктика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холодных районах воды много в виде снега, льда и мерзлоты. Реки здесь короткий период бывают полноводными, а зимой надолго покрываются льдом.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рек и их признаки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откуда реки получают воду и где такие условия встречаются чаще всего.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питания определяет сезонный режим реки. Чаще всего встречается смешанное питание, потому что в природе источники воды действуют одновременно.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географии 8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сосредоточена пресная вода на Земле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часть поверхностной пресной воды постоянно обновляется осадками, стоком и таянием льда, но её доля в общем запасе очень мала.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запасы пресной воды скрыты в льде и под землёй. Доступные для человека поверхностные воды составляют лишь малую часть.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 Water Science School; общеизвестные оценочные данные о распределении пресной воды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Озёра: как климат и рельеф меняют водоём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Горное озеро в тектонической впадине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и глубоких впадинах озёра часто выглядят как синие «чаши» среди склонов. Такие водоёмы питаются снегом, дождём и подземными водами, поэтому их уровень заметно зависит от количества осадков и температуры. В холодный сезон они надолго сковываются льдом.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Степное озеро: мелкое, солёное, изменчивое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озёра нередко мельчают, потому что испарение сильнее притока воды. На их берегах могут появляться солончаки, а само зеркало воды меняется по сезонам. Такой пейзаж особенно характерен для степей и полупустынь, где влаги всегда не хватает.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их роль в водном балансе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возникают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формируются там, где вода поступает быстрее, чем успевает испариться или уйти в почву. Чаще всего это низины, плоские равнины и берега водоёмов.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удерживают влагу
</a:t>
            </a:r>
            <a:pPr algn="l" indent="0" marL="0">
              <a:lnSpc>
                <a:spcPct val="115000"/>
              </a:lnSpc>
              <a:buNone/>
            </a:pPr>
            <a:r>
              <a:rPr lang="en-US" sz="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Мох, трава и торф накапливают воду, словно губка. Благодаря этому болота сглаживают колебания уровня воды и замедляют поверхностный сток после дождей и таяния снега.
</a:t>
            </a:r>
            <a:endParaRPr lang="en-US" sz="1077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очищают воду
</a:t>
            </a:r>
            <a:pPr algn="l" indent="0" marL="0">
              <a:lnSpc>
                <a:spcPct val="115000"/>
              </a:lnSpc>
              <a:buNone/>
            </a:pPr>
            <a:r>
              <a:rPr lang="en-US" sz="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проходит через болото, часть примесей задерживается растениями и торфяным слоем. Поэтому такие участки помогают естественно очищать воду, поступающую в реки и озёра.
</a:t>
            </a:r>
            <a:endParaRPr lang="en-US" sz="1009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нужны болота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болотах находят корм и укрытие многие птицы, насекомые и растения. Эти территории поддерживают биоразнообразие и помогают сохранять устойчивый водный режим местности.
</a:t>
            </a:r>
            <a:endParaRPr lang="en-US" sz="10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 разных климатических условиях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температура, тем быстрее вода возвращается в атмосферу. Поэтому в тёплых районах особенно важно беречь влагу в почве и водоёмах.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испарение характерно для жаркого климата, а наименьшее — для холодного. Это усиливает риск засушливости в тёплых районах.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темы «Климат и внутренние воды»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 и водные объекты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74875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мелких водоёмов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мерзлотных районах вода с трудом уходит в глубину, поэтому на поверхности часто остаются озёра, заболоченные участки и лужи талой воды. Ландшафт становится очень переувлажнённым.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2869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Паводки весной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тает верхний слой грунта, вода не успевает впитаться и быстро стекает по поверхности. Из-за этого весной возможны подтопления и резкие подъёмы уровня в реках.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630872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мерзлоты делает берега менее прочными и меняет русла рек. Это создаёт трудности для дорог, зданий и трубопроводов, особенно в северных районах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внутренних вод в разных природных зонах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условия определяют главные водные трудности и их последствия для территории.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суше или холоднее территория, тем сильнее её водные ограничения: от нехватки воды до паводков и пересыхания русел.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теме «Климат и внутренние воды»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климатических изменений к водным проблемам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темы о влиянии климата на внутренние воды и меры адаптации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 внутренних вод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12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Питьевая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подземные воды снабжают населённые пункты чистой водой. Без этого невозможно нормальное развитие городов, сёл и промышленности, где потребление воды постоянно велико.
</a:t>
            </a:r>
            <a:endParaRPr lang="en-US" sz="1053" dirty="0"/>
          </a:p>
        </p:txBody>
      </p:sp>
      <p:sp>
        <p:nvSpPr>
          <p:cNvPr id="13" name="Text 3"/>
          <p:cNvSpPr txBox="1"/>
          <p:nvPr/>
        </p:nvSpPr>
        <p:spPr>
          <a:xfrm>
            <a:off x="2441964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 полива полей, ухода за животными и работы техники. В жарких и сухих районах орошение особенно важно, потому что без него урожай резко снижается.
</a:t>
            </a:r>
            <a:endParaRPr lang="en-US" sz="1084" dirty="0"/>
          </a:p>
        </p:txBody>
      </p:sp>
      <p:sp>
        <p:nvSpPr>
          <p:cNvPr id="14" name="Text 4"/>
          <p:cNvSpPr txBox="1"/>
          <p:nvPr/>
        </p:nvSpPr>
        <p:spPr>
          <a:xfrm>
            <a:off x="4614023" y="14611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крупным рекам перевозят грузы и пассажиров, а водные пути помогают соединять удалённые районы. Это особенно важно там, где дороги трудны или протяжённы.
</a:t>
            </a:r>
            <a:endParaRPr lang="en-US" sz="1084" dirty="0"/>
          </a:p>
        </p:txBody>
      </p:sp>
      <p:sp>
        <p:nvSpPr>
          <p:cNvPr id="15" name="Text 5"/>
          <p:cNvSpPr txBox="1"/>
          <p:nvPr/>
        </p:nvSpPr>
        <p:spPr>
          <a:xfrm>
            <a:off x="6786095" y="14544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запас воды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реках строят гидроэлектростанции, а водохранилища накапливают воду и регулируют сток. Это помогает переживать засушливые периоды и уменьшать дефицит воды.
</a:t>
            </a:r>
            <a:endParaRPr lang="en-US" sz="10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внутренние воды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заметно не только в крупных городах, но и в сельской местности: меняются русла, уменьшается влажность почв и страдают природные сообщества.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сильное влияние связно с плотинами и большим водозабором. Они меняют сток, поэтому особенно важны разумное планирование и контроль.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школьной темы «Климат и внутренние воды»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25" y="1669892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43731" y="3875224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20725" y="1197225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98319" y="3222750"/>
            <a:ext cx="170363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90475" y="2575086"/>
            <a:ext cx="194700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внутренних вод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1225350" y="1484350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стоков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очистные сооружения уменьшают попадание грязной воды в реки и озёра. Это помогает сохранять качество воды и защищать живые организмы.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4899399" y="3698899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загрязнения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мусора, ограничение удобрений и бережное обращение с отходами уменьшают загрязнение водоёмов. Это важно для людей, животных и будущих поколений.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5088550" y="102091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Сбережение воды в быту и хозяйстве снижает нагрузку на источники. Даже простые привычки помогают дольше сохранять запасы пресной воды.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1453975" y="3046425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полосы и укреплённые берега уменьшают размыв почвы, задерживают сток и защищают водоёмы от заиления. Это поддерживает устойчивость природной среды.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858300" y="239876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болот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воды в осушенные участки помогает удерживать влагу, смягчать паводки и сохранять места обитания редких растений, птиц и насекомых.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 водный облик территории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осадки и испарение определяют, будут ли реки полноводными, озёра пресными, а болота и ледники — устойчивыми. Поэтому охрана и экономное использование воды необходимы каждому региону.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2026-06-02T20:02:10Z</dcterms:created>
  <dcterms:modified xsi:type="dcterms:W3CDTF">2026-06-02T20:02:10Z</dcterms:modified>
</cp:coreProperties>
</file>