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и его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его график связывают числа и точки на плоскости.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двумя переменными встречаются в задачах про покупки, движение и зависимости между величинами. Они помогают переходить от чисел к графикам и готовят к изучению функций в 7 классе и дальше.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такие уравнения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 и пара чисел как решение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x и 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x и y могут принимать разные значения, поэтому одно уравнение описывает не один ответ, а целый набор возможных пар чисел.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становится решением, если после подстановки вместо x и y получается верное равенство. Тогда уравнение выполнено точно.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пара (2; 3) подходит, потому что 2 + 3 = 5. Пара (2; 2) не подходит, так как 2 + 2 = 4.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 может быть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линейное уравнение обычно имеет много решений, потому что разным значениям x соответствуют разные подходящие значения y.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искать не отдельное число, а пару чисел, которая одновременно удовлетворяет уравнению и может быть изображена точкой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линейного уравнения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 и b показывают, как именно связаны переменные в одном равенстве. Они не могут оба быть нулём, иначе переменные исчезнут.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виде ax + by = c. Здесь x и y — переменные, а a, b, c — числа.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линейным уравнениям относятся x + y = 7, 2x − y = 4 и 3x + 2y = 12. Во всех них есть две переменные и связь между ними.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такого вида задаёт множество точек-решений, а вместе эти точки образуют одну прямую линию.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общей записи легче узнавать такие уравнения, сравнивать их и переходить к построению графика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 на координатной плоскости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точек на одной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 несколько точек-решений, они оказываются на одной прямой. Это показывает, что уравнение описывает целую линию, а не одну точку.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 —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 чисел является решением, ей соответствует точка с координатами (x; y) на координатной плоскости.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x + y = 5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точки (0; 5), (1; 4), (2; 3) и (3; 2). Все они лежат на одной прямой.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видеть, какие точки удовлетворяют уравнению, и сразу понимать, как выглядит множество всех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линейные уравнения могут задавать разные прямые, но принцип остаётся одним: множество решений изображается линией.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такое уравнение задаёт прямую, но её положение и направление зависят от коэффициентов.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линейных уравнений с двумя переменными.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 их решений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пару чисел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вместо x и y подставляют предложенные числа в уравнение. Так проверяют, действительно ли пара может быть решением.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Вычислить левую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находят значение левой части уравнения. Все действия нужно выполнять аккуратно, особенно со знаками.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правой частью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часть совпала с правой, равенство верно, а пара чисел подходит. Если нет — это не решение.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 + y = 6 пара (1; 4) подходит, потому что 2·1 + 4 = 6. Пара (2; 2) не подходит, так как получается 6 только случайно неверным способом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линейного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уравнением и точками-решениями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свойства уравнений: для одного линейного уравнения с двумя переменными обычно подходят многие пары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график такого уравнения — прямая, поэтому решений не одно, а бесконечно много.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свойствам линейного уравнения с двумя переменными; не статистические данные.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имеет линейное уравнение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4" y="1468141"/>
            <a:ext cx="176725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3085166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осями координат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x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положить y = 0, можно найти точку, где прямая пересекает ось x. Такая точка особенно удобна для быстрого построения графика.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положить x = 0, получаем точку пересечения с осью y. Она показывает, где прямая проходит через вертикальную ось на плоскости.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 + y = 6 пересечения с осями — это (3; 0) и (0; 6). По ним легко провести всю прямую без дополнительных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задаёт направление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можно записать как y = kx + b, знак коэффициента k сразу показывает, куда «смотрит» прямая. При k &gt; 0 она поднимается вправо вверх, а при k &lt; 0 — опускается вправо вниз.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наклон, тем круче линия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влияет не только на направление, но и на крутизну. Чем больше его модуль, тем сильнее меняется y при каждом шаге по x. На рисунке это видно по более «крутой» прямой.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 — несколько прямых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несколько уравнений на одной координатной плоскости, сразу заметно, что линии могут быть похожими или резко отличаться. Это удобно для сравнения: по виду графика легко понять, как изменились коэффициенты.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влияют на направление прямой
</a:t>
            </a:r>
            <a:endParaRPr lang="en-US" sz="27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одинаковой правой частью, но разными коэффициентами, дают разные прямые. Это видно по наклону и по тому, где линия пересекает оси.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коэффициентов меняет вид графика: прямая может стать круче, положе или горизонтальной, но остаётся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уравнений из школьного курса алгебры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с разными коэффициентами
</a:t>
            </a:r>
            <a:endParaRPr lang="en-US" sz="27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Линейность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случая по-прежнему относятся к линейным уравнениям с двумя переменными. Они показывают, что прямая может иметь разное положение на плоскости.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Один коэффициент равен нулю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= 0, уравнение упрощается до ax = c. Тогда x становится постоянным, и график превращается в вертикальную прямую.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Другой коэффициент равен нулю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0, остаётся уравнение by = c. В этом случае значение y не меняется, поэтому получается горизонтальная прямая.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частные случаи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640" y="1124025"/>
            <a:ext cx="536921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построения помогают выбрать самый удобный путь в зависимости от вида уравнения и имеющихся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дают одну и ту же прямую, если точки найдены правильно и вычисления выполнены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построения графика линейного уравнения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получить график прямой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как удобный способ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x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удобных значений x, чтобы быстро получить несколько пар чисел. Для уравнения x + y = 6 удобно брать 0, 1, 2 и 3.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выбранное значение x подставляют в уравнение и вычисляют y. Получаются пары (0; 6), (1; 5), (2; 4), (3; 3), которые легко проверить.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закономерность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значения меняются шаг за шагом. Если x увеличивается на 1, то y уменьшается на 1, и это помогает заметить правило.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точки для 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удобно выбрать точки для построения прямой. Чем больше верных пар чисел найдено, тем надёжнее и аккуратнее получится график.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одинаковое изменение: каждый шаг вправо на 1 уменьшает y на 1. Это и есть признак линейной 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изменение значений подтверждает, что точки лежат на прямой, а не на кривой.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полученные из уравнения x + y = 6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y при изменении x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цена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одинаково, то общая стоимость зависит от количества купленных тетрадей. Такая зависимость удобно записывается линейным уравнением: чем больше предметов, тем больше сумма.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 постоянной скоростью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равномерном движении путь связан со временем. Если скорость не меняется, то за каждый одинаковый промежуток времени проходит одинаковое расстояние, и эта связь описывается линейной зависимостью.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количество мест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цена одного билета известна, можно заранее подсчитать стоимость нескольких билетов. Здесь переменная показывает число билетов, а вторая — итоговую цену, которая меняется по одному правилу.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и учебных задач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заметить, где чаще всего возникают неточности при работе с уравнением и координатной плоскостью.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связать термины с их смыслом и быстрее вспомнить, как читать и строить график уравнения.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задаёт не одну точку, а множество решений, а график показывает их все сразу на координатной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темы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понятий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линейном уравнении и его 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связывает числа и рисунок на плоскости. Если уметь находить решения, проверять их и строить прямую, задачи становятся понятнее и решаются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2026-05-29T22:10:58Z</dcterms:created>
  <dcterms:modified xsi:type="dcterms:W3CDTF">2026-05-29T22:10:58Z</dcterms:modified>
</cp:coreProperties>
</file>