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Дары Нового и Старого Света: обмен растениями, животными и болезнями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растения, животные и микробы изменили мир после 1492 года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мира, которые встретились
</a:t>
            </a:r>
            <a:endParaRPr lang="en-US" sz="3626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Азия и Африка долго развивались отдельно от Северной и Южной Америки. После путешествия Колумба в 1492 году между континентами начался постоянный обмен живыми организмами, который изменил природу, питание и хозяйство людей.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видов стал возможен после 1492 года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через Атлантический океан связали порты Европы, Африки и Америки. Корабли начали регулярно перевозить людей, грузы и живые организмы, что сделало обмен между континентами быстрым и постоянным.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товарами на судах путешествовали семена, клубни, домашние животные и продукты питания. Так виды попадали в новые места, где раньше никогда не встречались и могли приживаться.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 животные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полезных грузов, в трюмах и на снаряжении скрывались сорняки, насекомые и микробы. Именно они часто распространялись незаметно и оказывались не менее важными для истории обмена.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пассажиры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 соединили далёкие регионы быстрее прежних сухопутных путей. Поэтому обмен стал массовым: он охватил не только пищевые растения, но и животных, вредителей и болезни.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обмена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295" y="1472075"/>
            <a:ext cx="2717210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 Нового Света, изменившие питание людей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стал одной из самых ценных культур Нового Света: он давал много пищи с одного поля, хорошо рос в прохладном климате и помогал переживать неурожайные годы.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быстро распространилась по миру благодаря высокой урожайности и разной приспособляемости к теплу и влаге. Она стала важной пищей людей и кормом для домашних животных.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сделали привычнее соусы и салаты, а какао стало основой напитков и шоколада. Эти культуры заметно изменили вкусы и кулинарные традиции разных стран.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и какао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Фасоль, тыква и подсолнечник тоже пришли из Америки. Они расширили набор полезных растений и сделали питание людей более разнообразным и устойчивым к разным условиям.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Фасоль, тыква, подсолнечник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626368"/>
            <a:ext cx="3765900" cy="27136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и животные были перенесены между континентами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обмен затронул не только продукты питания, но и животных, а также опасные болезни.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включал растения, животных и микробы, поэтому его влияние было одновременно хозяйственным и биологическим.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Колумбова обмена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виды обмена по биологическому влиянию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полезные культуры и опасные возбудители распространялись одновременно, но их последствия были очень разными для людей и хозяйства.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Колумбова обмена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влияние оказали пищевые растения и болезни: первые улучшили питание, вторые вызвали тяжёлые человеческие потери.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картофель стал особенно важным для человека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картофеля запасаются в клубнях под землёй. Это помогает растению быстро накапливать крахмал и делает его удобным источником пищи для человека.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клубни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одного поля картофель даёт много еды, поэтому его урожайность высока. На бедных почвах он часто был надёжнее многих зерновых культур.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калорий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можно хранить зимой довольно долго, если держать его в сухом и прохладном месте. Это помогало переживать холодный сезон и нехватку продуктов.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хранение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картофель особенно важным стал в Ирландии, Польше, Германии и России. Он вошёл в повседневный рацион и стал одной из главных сельскохозяйственных культур.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пища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кукуруза распространилась по разным климатическим зонам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была одомашнена в Мезоамерике и сначала росла в тёплых районах. Затем она стала одной из самых заметных культур, которые люди стали переносить между континентами.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Мезоамериканское происхождение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прижилась в Африке, Южной Европе и Китае, потому что давала высокий урожай и хорошо приспосабливалась к разным условиям выращивания, особенно в тёплом климате.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 кукурузы содержат крахмал, а стебли и листья могут использоваться как корм для животных. Поэтому растение оказалось полезным и для людей, и для хозяйства.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корм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растений из Америки в другие части света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растения Нового Света через морские экспедиции стали частью мирового земледелия.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Старый Свет дал Америке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 рис пришли в Америку из Европы и Азии. Они стали важными продуктами питания и помогли людям получать больше хлеба, каш и других блюд.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90342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тростник и кофе изменили повседневный рацион и хозяйство. Эти культуры выращивали на больших плантациях, потому что спрос на них быстро рос.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090342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 напитки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22884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Америку были завезены виноград, лук, яблоки и цитрусовые. Они расширили набор выращиваемых растений и сделали питание разнообразнее в разных регионах.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22884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55426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коровы, свиньи, овцы и козы сильно повлияли на транспорт, получение молока, мяса и шерсти. Вместе с ними изменились труд, быт и использование земли.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55426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87968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счёт этих организмов в Америке появились новые поля, фермы и плантации. Сельское хозяйство стало больше зависеть от привезённых видов, а ландшафты начали меняться быстрее.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87968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уклад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295" y="1472075"/>
            <a:ext cx="2717210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Старого Света в Новом Свете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быстро стали незаменимы в Америке: они помогали ездить на большие расстояния, перевозить грузы и работать на ранчо. Особенно важны они были на открытых равнинах и в колониальных хозяйствах.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дали людям молоко, мясо и кожу, а также стали источником тягловой силы в некоторых районах. Их разведение расширяло возможности питания и делало хозяйство более устойчивым.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и молоко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обеспечивали не только мясо, но и шерсть, из которой делали тёплую одежду и ткани. Для многих переселенцев это было особенно важно в прохладном климате и в горных областях.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 шерсть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 легко приживались и быстро размножались, поэтому их содержание было выгодным. Они давали мясо сравнительно быстро и становились одним из самых простых источников пищи для колонистов.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 как источник пищи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4602" y="1345200"/>
            <a:ext cx="31348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Старого Света и их значение для Америки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были перенесены людьми и стали важной частью хозяйства, питания и транспорта в Новом Свете.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Колумбова обмена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Старосветские виды не просто дополнили рацион: они изменили способы работы, выращивания культур и организации хозяйства в Америке.
</a:t>
            </a:r>
            <a:endParaRPr lang="en-US" sz="16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последствия биологического обмена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тяжёлый удар пришёлся на людей: вместе с новыми видами распространялись болезни, которые быстро охватывали целые регионы и меняли жизнь обществ.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о последствиях Колумбова обмена; без точных количественных данных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именно болезни стали главным источником вреда, а остальные последствия усиливали общий кризис.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1492 года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путешественниками через океан начали перемещаться возбудители оспы, кори, гриппа и других болезней, с которыми жители Америки раньше не сталкивались.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быстро распространялись в городах и поселениях, где люди жили близко друг к другу. Отсутствие иммунитета делало болезни особенно опасными и смертельными.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населения ослабляло общества, нарушало хозяйство и мешало сопротивлению завоевателям, поэтому болезни стали самой тяжёлой частью Колумбова обмена.
</a:t>
            </a:r>
            <a:endParaRPr lang="en-US" sz="1508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болезни оказались самой тяжёлой частью обмена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8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этого года начался устойчивый обмен культурными растениями между континентами, который в дальнейшем усилил продовольственную обеспеченность многих стран.
</a:t>
            </a:r>
            <a:endParaRPr lang="en-US" sz="1048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 — начало плаваний Колумба и последующего Колумбова обмена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после плавания Колумба сделал картофель и кукурузу повседневной пищей миллионов людей и помог лучше переживать неурожайные годы.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растение влияет на жизнь общества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новые культуры меняют питание, численность населения и хозяйство; пример — культуры Нового Света и сахарный тростник.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 питания в разных странах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быстро вошли в повседневное питание: из них стали делать соусы, супы и салаты. Во многих странах они заметно изменили вкус привычных блюд и сделали рацион ярче.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в кухне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стал удобным гарниром и часто заменял более дорогие продукты. Он помогал насыщать людей в обычные дни и особенно ценился там, где было сложно выращивать зерновые.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на каждый день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 сначала использовали как напиток, а позже оно стало основой шоколада. Вместе с сахаром оно сформировало новые вкусы, которые сегодня хорошо известны детям и взрослым.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 и сладости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превратился в массовую добавку к пище и напиткам. Он изменил домашнюю кухню, выпечку и угощения, а также усилил спрос на продукты, связанные с плантациями.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как добавка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7952" y="-8450"/>
            <a:ext cx="368349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переселения видов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кораблями и товарами на новые территории попадали не только полезные культуры, но и сорняки, насекомые, а также домашние животные, которые меняли местные сообщества.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Занос новых организмов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выращивания сахарного тростника и табака расчищали большие площади. Леса вырубали, а естественные места обитания животных сокращались, что ослабляло природные экосистемы.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плантаций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пастбища, дороги и порты постепенно заменяли дикие пространства. Человек всё сильнее перестраивал территорию под хозяйственные нужды и торговлю.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ландшафтов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территориях виды могли вытеснять друг друга, а некоторые вредители быстро размножались без естественных врагов. Это делало последствия обмена долгими и трудно обратимыми.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экологические проблемы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8654"/>
            <a:ext cx="3765900" cy="204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Колумбова обмена для природы и человека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Колумбов обмен принёс и пользу, и серьёзный ущерб: его последствия проявились в питании, здоровье людей и состоянии природы.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резко расширил возможности сельского хозяйства, но одновременно вызвал болезни, экологические нарушения и тяжёлые демографические потери.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 теме Колумбова обмена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обмен видов изменил мир и природу человека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Колумбов обмен связал континенты общими растениями, животными и болезнями. Он изменил питание, хозяйство, города и природу, показав, что перемещение живых организмов бывает и полезным, и опасным.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2026-05-31T20:04:37Z</dcterms:created>
  <dcterms:modified xsi:type="dcterms:W3CDTF">2026-05-31T20:04:37Z</dcterms:modified>
</cp:coreProperties>
</file>