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Земле теплее у экватора и холоднее у полюсов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закономерность: чем дальше от экватора, тем меньше тепла получает поверхность.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широта и положение на карте Земли
</a:t>
            </a:r>
            <a:endParaRPr lang="en-US" sz="2393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широта показывает, насколько далеко место находится от экватора в градусах. Экватор — 0°, полюса — 90° северной или южной широты. Низкие широты получают больше солнечного тепла, высокие — меньше.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падения солнечных лучей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 лучи падают почти вертикально. Они нагревают меньшую площадь и передают больше энергии на каждый участок поверхности.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полюсам Солнце «уходит» с неба: лучи становятся наклонными. Тот же поток энергии распределяется по большей площади.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тепла рассеивается и теряется в атмосфере. Поэтому Земля на высоких широтах прогревается слабее — и средняя температура ниже.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Экватор, тропики и полярные области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 тропики: тепло почти весь год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экватора температура обычно высокая в течение всего года. Здесь солнечные лучи приходят более стабильно, поэтому сезонные изменения выражены слабее.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и полярные широты: заметные и резкие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умеренных широтах времена года хорошо различимы. А в полярных областях Солнце поднимается низко над горизонтом, и даже летом воздух прогревается слабо.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температура от экватора к полюсам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общий тренд: при увеличении широты средняя температура уверенно уменьшается.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Наклонное падение лучей и меньший прогрев поверхности на высоких широтах дают устойчиво более низкие температуры.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зависимости (типовая форма кривой в школьных курсах географии); точные значения могут отличаться по регионам.
</a:t>
            </a:r>
            <a:endParaRPr lang="en-US" sz="5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29" y="1253430"/>
            <a:ext cx="437400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679" y="1963455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079" y="2675505"/>
            <a:ext cx="2187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729" y="3385530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0067" y="4096568"/>
            <a:ext cx="382725" cy="437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почти всегда высокая. Сезонные различия слабые: в течение года достаточно тепла и обычно много влаги, поэтому климат более ровный.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жарко, а смена сезонов выражена меньше. Солнце высоко, поэтому тепла поступает много, а погода чаще держится в похожих рамках.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зима заметно отличаются. Количество солнечного тепла меняется сильнее в течение года, поэтому температуры «качает» от тёплого периода к холодному.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длится долго и обычно холодная. Летний период короткий, поэтому среднегодовые значения ниже, а погодные условия более контрастные.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Среднегодовая температура низкая. Даже в летние месяцы прогрев ограничен, потому что Солнце стоит низко и день может быть коротким или «неполным» по теплу.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в разных широтах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значения показывают общую тенденцию: с ростом широты средняя температура понижается.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правило: чем дальше от экватора, тем меньше среднее тепло, поэтому температура обычно ниже.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справочные диапазоны (без привязки к конкретным городам).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море и суша нагреваются по-разному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моря нагреваются медленнее и так же медленно остывают. Суша реагирует быстрее: может сильно прогреваться днём и резко охлаждаться ночью.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 побережий климат обычно мягче, а внутри материков — резче. Даже на одной широте берег зимой часто теплее, а летом прохладнее, чем глубь суши.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широта меняет количество получаемого тепла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причин: от положения Солнца к итоговой температуре; вклад льда усиливает эффект.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сезоны заметнее вдали от экватора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 Земли меняет высоту Солнца и длину дня в течение года. Поэтому летом Солнце «выше», а зимой «ниже», особенно в высоких широтах.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высоких широтах летом день может быть очень длинным, а зимой — коротким. Такая сильная смена условий делает различия температур между сезонами заметнее.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экватору высота Солнца и длина дня меняются меньше. Поэтому годовые колебания температуры там обычно слабее, чем вдали от него.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температуры в разных широтах
</a:t>
            </a:r>
            <a:endParaRPr lang="en-US" sz="2339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экваториальных районах разница между самым тёплым и самым прохладным месяцем обычно невелика.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удалением от экватора сезонные контрасты усиливаются: сильнее меняются и высота Солнца, и длина дня.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сведения; значения — условный индекс для 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океанических течений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приносят более тёплую воду к побережьям и помогают воздуху прогреваться дольше и сильнее, поэтому зимы там обычно мягче и влажнее.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течения, наоборот, охлаждают прибрежный воздух: над морем чаще бывает прохладнее, нередко туманы, а лето нередко ощущается короче и прохладнее.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на одной и той же широте температура может заметно различаться из‑за морского переноса тепла течениями, а также из‑за ветров, которые забирают тепло с поверхности океана.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делает западноевропейские берега теплее, чем можно было бы ожидать по одной географической широте, поэтому климат не «повторяет» карту температур без поправок.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такое снижение температуры на каждый километр помогает объяснить, почему в горах снег сохраняется, даже когда внизу уже тепло.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°C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высоты атмосферный воздух обычно охлаждается, поэтому в горах даже на «тёплой» широте может быть холодно.
</a:t>
            </a:r>
            <a:endParaRPr lang="en-US" sz="1158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Усреднённое правило убывания температуры с высотой (приближённая величина для учебных задач).
</a:t>
            </a:r>
            <a:endParaRPr lang="en-US" sz="6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одной широте, но с разной температурой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Побережье: ветер и влажный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город расположен рядом с океаном, воздух дольше «держит» тепло и не так резко охлаждается ночью и зимой. Тёплые морские ветры поднимают температуру, а сильные суточные перепады сглаживаются. Поэтому погода кажется более ровной, чем во внутренних районах.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часть материка и горы: больше контрастов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далеко от океана быстрее нагревается летом и быстрее остывает в холодный сезон, поэтому климат становится более контрастным. В добавок горный рельеф может понизить температуру: с высотой становится холоднее. Поэтому на той же широте здесь часто заметно прохладнее зимой.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широты и средней температуры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диаграмме показывают общий спад температуры при увеличении широты, но реальная картина всегда неодинакова.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объясняются дополнительными условиями: океаном, течениями и высотой. Поэтому широта — главный, но не единственный фактор.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ориентиры из школьных обобщений по климату; конкретные значения зависят от места и года.
</a:t>
            </a:r>
            <a:endParaRPr lang="en-US" sz="6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1959471"/>
            <a:ext cx="3239400" cy="16482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меняют температуру воздуха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уровень тепла задаёт широта, а перечисленные факторы меняют его на местности — у побережий, в горах и на поверхности со снегом.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факторов действуют вместе, климат заметно отличается: например, тёплое течение может «перекрыть» ожидания по широте.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обобщение климатообразующих факторов.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 течение суток и года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утро (сутки)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 экватора год меняется слабо, но различие день—ночь заметно. За сутки поверхность успевает остыть сильнее ночью и прогреться днём.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(в умеренных и высоких широтах)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тёплого сезона Солнце поднимается выше, а день становится длиннее. Поэтому поверхность получает больше тепла и средняя температура растёт.
</a:t>
            </a:r>
            <a:endParaRPr lang="en-US" sz="814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(высокие широты)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стоит низко и дни короткие. Из-за этого тепла поступает меньше, а воздух охлаждается сильнее, поэтому зимы там особенно холодные.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широты для жизни людей и природы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условия, зависящие от широты, помогают объяснить, где растут определённые растения и каких животных «можно встретить» в природе, а где они выживают с трудом.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широтах легче выращивать теплолюбивые культуры, а в холодных зонах набор растений ограничен. Часто это влияет на сельское хозяйство и на то, какие продукты доступны.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связанный с широтой, отражается в быту: выбор одежды, материалов для жилья и даже способы отопления. В более холодных регионах требования к комфорту заметно выше.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влияет и на транспорт: в морозных местах важны дороги и техника, устойчивые к льду, а в жарких — защита от перегрева. Так знания о климате полезны ежедневно.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температурные пояса Земли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изменения температур меняется и растительность: в жарком поясе условия поддерживают многоуровневые экосистемы, а в холодном преобладают выносливые виды.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напоминает: температура — основа для распределения природных зон, потому что она задаёт длительность тёплого и холодного периодов.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география: обобщённая схема климатических поясов (условные доли для визуализации).
</a:t>
            </a:r>
            <a:endParaRPr lang="en-US" sz="7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меняется от экватора к полюсам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экватора, тем меньше солнечной энергии получает поверхность и тем ниже средняя температура воздуха. Но океаны, течения, высота и рельеф делают климат местным и разнообразным.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2026-05-12T23:44:22Z</dcterms:created>
  <dcterms:modified xsi:type="dcterms:W3CDTF">2026-05-12T23:44:22Z</dcterms:modified>
</cp:coreProperties>
</file>