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032" y="909450"/>
            <a:ext cx="322503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вокруг нас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окружают нас каждый день и помогают понимать форму предметов.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образуется из вершины и двух сторон. Чем шире они расходятся, тем больше раскрытие. Вокруг легко найти углы в знакомых предметах и сравнить их по форме.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Угол: из чего он состоит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и стороны угла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где всё начинается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— это место встречи двух лучей. Именно здесь как будто «рождается» угол, а потом его стороны расходятся в разные стороны. Без вершины угол не получится, как без узла не завяжется бантик.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луча и одно раскрытие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 похожи на две дорожки, которые выходят из одной точки. Между ними появляется раскрытие, и по нему можно понять, маленький угол или большой. Чем сильнее лучи расходятся, тем шире становится угол.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ножницы помогают увидеть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ножницы — очень удобный пример для наблюдения. Место соединения лезвий напоминает вершину, а сами лезвия — стороны угла. Между ними хорошо видно пространство, по которому легко объяснить, что такое угол.
</a:t>
            </a:r>
            <a:endParaRPr lang="en-US" sz="9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маленький и узкий. Его стороны раскрыты меньше, чем у прямого угла, поэтому он кажется «сжатым», как любопытный взгляд из-за угла.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 раскрыт шире прямого, но не до конца. Он похож на широко открытую дверь и сразу заметен по большому промежутку между сторонами.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выглядит ровно и спокойно. Его удобно узнать по форме буквы «Г», а в жизни он часто встречается в тетрадях, окнах и столах.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 — это прямая линия. Его стороны лежат на одной прямой, поэтому угол выглядит совсем без поворота, как аккуратно вытянутая дорожка.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углы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комнате углы легко найти в книге, тетради, окне, двери и столе. У предметов с ровными краями чаще всего встречаются прямые углы.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улице углы заметны в крышах домов, поворотах дорог и стрелках часов. В некоторых игрушках и крышках можно увидеть и острые, и тупые углы.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 обычных предметах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проводится по вершине, сторонам и величине раскрытия без вычислений.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сравнить два угла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составляет прямой угол, и его легко узнать по форме буквы «Г».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прямого угла в школьном курсе математики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эталон для проверки формы в тетради, на парте и в окне.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594654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594654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319" y="3358642"/>
            <a:ext cx="338513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лезвия раскрыты не очень широко, между ними получается острый угол. Он заметен сразу: стороны стоят близко, словно шепчутся о своём маленьком повороте.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 на раскрытые ножницы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углы можно найти в вершинах треугольника и в некоторых многоугольниках. Они помогают фигурам выглядеть «заострённо» и немного строже.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Встречается в фигурах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встречается в крышах домов, стрелках и некоторых игрушках. Его легко узнать по узкому раскрытию, где стороны почти не расходятся.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в жизни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Тупой угол шире прямого, но ещё не превращается в прямую линию. Он заметен по большому раскрытию, будто кто-то очень удивился.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Чтобы узнать тупой угол, достаточно сравнить его с прямым. Если раскрытие больше 90 градусов, но меньше прямой линии, перед нами именно он.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Такой угол можно увидеть в книжных разворотах, мебели и некоторых многоугольниках. Он напоминает широко открытую дверь или расправленные крылья.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 образуют два луча, которые лежат на одной прямой. Между ними уже нет обычного «уголка», поэтому он выглядит как ровная линия без поворота.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величина равна 180 градусам. Такой угол удобно представить как линейку, натянутую нитку или прямую дорожку, по которой никто не сворачивает.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работы с линейкой и листом бумаги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прямого угла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 — это единица, которой измеряют угол. Она помогает не просто угадать размер, а назвать его точно и понятно для всех.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слова «градус»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считается эталоном и равен 90 градусам. По нему удобно проверять предметы с ровными краями и сравнивать другие углы.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 равен 180 градусам. Он выглядит как прямая линия, поэтому в нём уже нет заметного «раскрытия» между сторонами.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поворот вокруг точки равен 360 градусам. Эти числа помогают измерять углы аккуратно, как по линейке, только для поворотов.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часов тоже умеют показывать углы. Когда время 3:00, они стоят под прямым углом и образуют аккуратную букву «Г».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6:00 стрелки лежат на одной прямой, поэтому получается развернутый угол. В других положениях часы показывают, как угол становится больше или меньше.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 часах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проверка предмета с двумя краями или линиями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угол в предмете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73492"/>
            <a:ext cx="185700" cy="165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4087" y="3301887"/>
            <a:ext cx="147525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полезны углы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помогают строить дома, окна и крыши так, чтобы они были ровными и крепкими. Без них стены и рамы выглядели бы совсем неаккуратно.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и черчение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рисунках углы делают формы точными и узнаваемыми. С их помощью можно аккуратно изображать рамки, фигуры и детали, чтобы картинка получалась понятной.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технике углы помогают соединять детали и задавать нужную форму. Благодаря им предметы работают точнее и выглядят собранными, а не «разбежавшимися».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Столы, полки и шкафы часто имеют прямые углы. Они делают мебель удобной, устойчивой и похожей на аккуратный домик для вещей.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 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всегда три угла, а у квадрата — четыре. У квадрата все углы прямые, поэтому он выглядит особенно ровным и строгим.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 его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тоже имеет четыре прямых угла. Сравнивая фигуры, легко заметить, где углы острые, а где они похожи на аккуратный поворот буквы «Г».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 геометрические фигуры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 правильно узнать угол и как этого избежать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углами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поворачивается налево или направо, он фактически меняет направление под определённым углом. Это помогает понять, сколько нужно повернуться.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Лабиринт и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лабиринте видны резкие и плавные повороты. По ним легко заметить, где угол маленький, а где поворот почти прямой.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площадке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площадке дети бегают, разворачиваются и меняют направление. Угол подсказывает, как повернуться, чтобы не столкнуться и не заблудиться.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 движении и играх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Угол имеет вершину и две стороны, которые выходят из одной точки. Если раскрытие маленькое, угол острый; если ровное, то прямой.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6005175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раскрытие шире прямого, угол тупой. А когда стороны лежат на одной прямой, получается развернутый угол, почти как вытянутая дорожка.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Мини-повторение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вокруг нас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угол легко узнать в книге, окне, часах и на рисунке. Он помогает замечать форму предметов, сравнивать их и находить в мире порядок без лишних догадок.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2026-05-20T15:47:22Z</dcterms:created>
  <dcterms:modified xsi:type="dcterms:W3CDTF">2026-05-20T15:47:22Z</dcterms:modified>
</cp:coreProperties>
</file>