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«Алые паруса»: мечта, надежда и чудо в феерии А. Грина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том, как вера и доброта делают чудо возможным.
</a:t>
            </a:r>
            <a:endParaRPr lang="en-US" sz="404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Феерия Александра Грина: мир мечты и символов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Написанное в 1916–1922 годах и опубликованное в 1923-м произведение Грина соединяет реальность и сказку, помогая увидеть, как надежда и человеческий поступок меняют судьбу.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Ассоль: детство, одиночество и вера в чудо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Ассоль растёт без матери рядом с отцом Лонгреном и рано привыкает к тишине, в которой особенно остро чувствует море, небо и красоту простых вещей.
</a:t>
            </a:r>
            <a:endParaRPr lang="en-US" sz="1555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Каперны сторонятся семьи, поэтому девочка часто остаётся одна. Однако одиночество не ожесточает её, а делает внимательной, доверчивой и очень чуткой к добру.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богатое воображение и внутренняя чистота помогают Ассоль принять слова о будущем счастье как настоящую опору, а не как случайную сказку.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Мэри Лонгрен становится замкнутым и почти не общается с людьми. Он зарабатывает изготовлением игрушек, а его маленький дом у берега словно отделён от шумной Каперны.
</a:t>
            </a:r>
            <a:endParaRPr lang="en-US" sz="1222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 моря, где живут тишина и память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Каперне быстро судят тех, кто не похож на остальных. Холодность, насмешки и недоверие создают вокруг Лонгрена и Ассоль атмосферу одиночества, которая особенно заметна на фоне серых улиц и враждебных лиц.
</a:t>
            </a:r>
            <a:endParaRPr lang="en-US" sz="1203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Посёлок, где чужая беда становится поводом для сплетен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Лонгрен и Каперна: мир недоверия и равнодушия
</a:t>
            </a:r>
            <a:endParaRPr lang="en-US" sz="25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Предсказание Эгля и его роль в судьбе Ассоль
</a:t>
            </a:r>
            <a:endParaRPr lang="en-US" sz="2687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Эглем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Сказочник замечает Ассоль у моря и говорит ей, что однажды за ней придёт корабль с алыми парусами.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окружающих эти слова звучат странно, но для девочки становятся обещанием будущего счастья и поддерживают её годами.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ожидание
</a:t>
            </a:r>
            <a:endParaRPr lang="en-US" sz="1045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надежды
</a:t>
            </a:r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Ассоль сохраняет веру, и в финале предсказание превращается в реальность благодаря решению Грея.
</a:t>
            </a:r>
            <a:endParaRPr lang="en-US" sz="1067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символы повести и их значения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не просто украшают сюжет: они помогают почувствовать настроение героев и увидеть, как меняется их внутренний мир.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смысл сосредоточен в образе алых парусов: он объединяет мечту, движение к ней и счастливую развязку.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повести А. Грина «Алые паруса» (в сокращении)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37783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8350" y="1328100"/>
            <a:ext cx="517725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Артур Грей: происхождение, характер и выбор пути
</a:t>
            </a:r>
            <a:endParaRPr lang="en-US" sz="2461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Знатное происхождение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Грей родился в богатой семье, но не захотел жить только по готовым правилам и ожиданиям окружения.
</a:t>
            </a:r>
            <a:endParaRPr lang="en-US" sz="1472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моря
</a:t>
            </a:r>
            <a:pPr algn="ctr" indent="0" marL="0">
              <a:lnSpc>
                <a:spcPct val="100000"/>
              </a:lnSpc>
              <a:buNone/>
            </a:pPr>
            <a:r>
              <a:rPr lang="en-US" sz="151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становится для него не развлечением, а дорогой к свободе, испытаниям и самостоятельной жизни.
</a:t>
            </a:r>
            <a:endParaRPr lang="en-US" sz="1514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Любознательность и наблюдательность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Грей умеет замечать красоту мира, интересуется людьми и быстро понимает, что для него важно по-настоящему.
</a:t>
            </a:r>
            <a:endParaRPr lang="en-US" sz="133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Решительность в поступке
</a:t>
            </a:r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Увидев Ассоль и узнав её историю, Грей не ограничивается сочувствием: он действует и сам приближает чудо.
</a:t>
            </a:r>
            <a:endParaRPr lang="en-US" sz="147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Грей превращает мечту Ассоль в реальность
</a:t>
            </a:r>
            <a:endParaRPr lang="en-US" sz="257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финале повести: от встречи и решения до прихода корабля в Каперну.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Грей и жители Каперны: разные способы жить
</a:t>
            </a:r>
            <a:endParaRPr lang="en-US" sz="2704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Грей слушает человека внимательно и умеет увидеть за чужой историей живую боль. Поэтому он выбирает не красивый жест, а настоящий поступок, который меняет судьбу Ассоль.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боится быть непохожим на других и действует по совести. В его поведении важны смелость, уважение к мечте и готовность взять ответственность за своё решение.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Каперны чаще всего руководствуются слухами, недоверием и привычкой осуждать. Их отношение к Ассоль и Лонгрену показывает, как легко равнодушие превращается в жестокость.
</a:t>
            </a:r>
            <a:endParaRPr lang="en-US" sz="1567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 повести сталкиваются два жизненных выбора: помогать и поддерживать или насмехаться и отстраняться. Именно этот контраст делает историю особенно ясной и сильной.
</a:t>
            </a:r>
            <a:endParaRPr lang="en-US" sz="156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Ассоль и Грея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помогает увидеть, почему именно они становятся центром феерии и как их характеры дополняют друг друга.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Ассоль сохраняет веру, а Грей превращает её в поступок. Вместе они показывают, что мечта становится реальностью, когда есть надежда и действие.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повести А. Грина «Алые паруса» (в сокращении)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корабль становится знаком исполнения мечты Ассоль и меняет отношение людей к чуду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один образ соединяет надежду, любовь и победу над насмешкой.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Грин, «Алые паруса»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феерии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Реальность и сказка рядом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 соединяет обычную приморскую жизнь с почти волшебным событием. Поэтому история кажется правдоподобной и одновременно похожей на красивую легенду.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море, закат, паруса, музыка и свет. Эти детали создают ощущение ожидания чуда и постепенно переводят настроение от печали к торжеству.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Цвет, свет и движение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чувства героев по ходу сюжета
</a:t>
            </a:r>
            <a:endParaRPr lang="en-US" sz="278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что сюжет строится не только на событиях, но и на внутреннем ожидании героев.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надежды у Ассоль и решимости у Грея приводит к кульминации, а напряжение Каперны остаётся неизменным.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повести А. Грина «Алые паруса»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веры в мечту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Ассоль не отказывается от услышанного предсказания, хотя её долго не понимают. Именно верность мечте помогает ей сохранить внутреннюю силу и не ожесточиться.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Грей показывает другой путь: он не просто ждёт чуда, а сам делает его возможным. Его поступок доказывает, что мечта требует смелости и ответственности.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мечта связана с терпением, добротой и личным выбором. Она становится реальностью тогда, когда человек готов поддержать чужую надежду делом.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37783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добра и человеческого выбора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pPr algn="ctr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Лонгрен тихо и преданно растит дочь, стараясь защитить её от жестокости окружающих. Его поведение показывает, что любовь часто выражается в ежедневной заботе.
</a:t>
            </a:r>
            <a:endParaRPr lang="en-US" sz="1241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
</a:t>
            </a:r>
            <a:pPr algn="ctr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Эгль не смеётся над Ассоль, а поддерживает её добрым словом. Одно внимательное обращение становится для девочки началом надежды на будущее.
</a:t>
            </a:r>
            <a:endParaRPr lang="en-US" sz="1309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Грей не ограничивается сочувствием: он действует и сам создаёт знак исполнения мечты. Так добро в повести превращается в реальное изменение судьбы.
</a:t>
            </a:r>
            <a:endParaRPr lang="en-US" sz="122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Равнодушие
</a:t>
            </a:r>
            <a:pPr algn="ctr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Каперны живут слухами, насмешками и подозрительностью. На их фоне особенно ясно видно, что человеческий выбор определяется не словами, а делами.
</a:t>
            </a:r>
            <a:endParaRPr lang="en-US" sz="13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финал произведения так запоминается
</a:t>
            </a:r>
            <a:endParaRPr lang="en-US" sz="268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сцены построены так, чтобы зрительно и эмоционально усилить момент узнавания мечты.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запоминаются зрительный образ и смысловое завершение: чудо выглядит не случайным, а заслуженным.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повести А. Грина «Алые паруса»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 и его настроение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использует плавные, напевные фразы, из-за которых текст читается как сказание. Ритм речи помогает почувствовать медленное приближение чуда и ожидание важного события.
</a:t>
            </a:r>
            <a:endParaRPr lang="en-US" sz="1567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слов связано с морем, ветром, светом и цветом. Такие детали делают картину живой и подчёркивают постоянное движение к перемене судьбы.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описаниях часто появляются яркие сравнения и образные определения. Благодаря им обычные вещи выглядят особенно красивыми и значительными для читателя.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меняется от грусти и тревоги к радости и торжеству. Так язык сам ведёт к счастливому финалу и усиливает впечатление от истории.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383" y="1128900"/>
            <a:ext cx="543843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роль в сюжете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на соединении веры, слова и поступка; каждый герой нужен, чтобы мечта стала реальностью.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Грин, «Алые паруса»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какую функцию выполняет каждый персонаж в развитии истории.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понятна и интересна семиклассникам
</a:t>
            </a:r>
            <a:endParaRPr lang="en-US" sz="2098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переживают чувства, знакомые подросткам: ожидание, сомнение, надежду и желание быть понятым. Поэтому история воспринимается близко и искренне.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учит уважать чужую мечту, не судить человека по слухам и замечать добрые поступки. Эти идеи легко связать с жизнью в школе и дома.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алых парусов остаётся ярким и понятным, потому что он говорит о счастье, справедливости и вере в лучшее. Такой финал оставляет сильное впечатление.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«Алых парусов»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Феерия Александра Грина напоминает: чудо рождается там, где есть вера, доброта и смелый поступок. Ассоль умеет ждать, Грей умеет действовать, и мечта становится реальностью.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2026-05-22T13:22:43Z</dcterms:created>
  <dcterms:modified xsi:type="dcterms:W3CDTF">2026-05-22T13:22:43Z</dcterms:modified>
</cp:coreProperties>
</file>