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90800" y="1673251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19. Задачи на встречное движение
</a:t>
            </a:r>
            <a:endParaRPr lang="en-US" sz="2650" dirty="0"/>
          </a:p>
        </p:txBody>
      </p:sp>
      <p:sp>
        <p:nvSpPr>
          <p:cNvPr id="6" name="Text 1"/>
          <p:cNvSpPr txBox="1"/>
          <p:nvPr/>
        </p:nvSpPr>
        <p:spPr>
          <a:xfrm>
            <a:off x="1990800" y="26804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Скорости складываются, а встреча становится ближе.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2020925" y="4686500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встречаемся в движении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автобусы и поезда часто движутся навстречу друг другу. Такие ситуации легко представить, нарисовать и понять. Они помогают увидеть, как расстояние уменьшается, а время до встречи можно точно посчитать.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Неизвестным может быть время встречи, место встречи или скорость одного из участников. Все данные относятся к одной ситуации, поэтому их удобно записывать коротко и аккуратно.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указывают скорости каждого участника и время, за которое они движутся. Эти числа помогают понять, как быстро объекты приближаются друг к другу.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 задаче есть два объекта, которые начинают движение из разных точек. Между ними уже задано расстояние, и это главный ориентир для решения.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известно в таких задачах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движение навстречу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разные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объект едет или идёт в одну сторону, а другой — навстречу ему. Пока они движутся, расстояние между ними уменьшается. Это легко показать стрелками на рисунке.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встреча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скорости одинаковые, встреча может оказаться примерно посередине. Если один движется медленнее, точка встречи смещается ближе к нему. Так схема сразу подсказывает ответ.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объекты движутся навстречу, их скорости не вычитают, а складывают. Получается скорость сближения — именно она показывает, как быстро уменьшается расстояние между ними.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один движется со скоростью 5 км/ч, а другой — 7 км/ч, то скорость сближения равна 12 км/ч. Встреча произойдёт быстрее, чем можно было бы подумать.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почти во всех простых задачах на встречное движение. Стоит его запомнить, и многие примеры решаются спокойно, без лишней путаницы.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скорости складываются
</a:t>
            </a:r>
            <a:endParaRPr lang="en-US" sz="251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время до встречи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095182" y="2808000"/>
            <a:ext cx="2475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скорость сближения: складывают скорости обоих участников. Без этого шага время посчитать нельзя, потому что именно сближение решает задачу.
</a:t>
            </a:r>
            <a:endParaRPr lang="en-US" sz="1234" dirty="0"/>
          </a:p>
        </p:txBody>
      </p:sp>
      <p:sp>
        <p:nvSpPr>
          <p:cNvPr id="9" name="Text 3"/>
          <p:cNvSpPr txBox="1"/>
          <p:nvPr/>
        </p:nvSpPr>
        <p:spPr>
          <a:xfrm>
            <a:off x="4695507" y="1468595"/>
            <a:ext cx="2475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расстояние между объектами делят на скорость сближения. Так узнают, через сколько часов или минут произойдёт встреча. Например, 24 км при 6 км/ч — это 4 часа.
</a:t>
            </a:r>
            <a:endParaRPr lang="en-US" sz="12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узнают, какой путь прошёл один участник до встречи. Для этого его скорость умножают на время движения. Получается расстояние от старта до точки встречи.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место встречи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этот путь сравнивают с общим расстоянием между начальными точками. Так становится ясно, насколько близко к каждому участнику находится место встречи.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встречи — это место, где оба объекта оказываются одновременно. Она не «выбирается» случайно: её можно точно найти по вычислениям и проверить по схеме.
</a:t>
            </a:r>
            <a:endParaRPr lang="en-US" sz="11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решения задачи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краткой записи отмечают, кто движется, с какой скоростью и какое расстояние между ними. Потом находят скорость сближения и вычисляют время до встречи. Так решение идёт по шагам, как по лесенке.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находят путь одного участника и, если нужно, определяют место встречи. Удобно сразу смотреть на стрелки и числа на схеме — они помогают не сбиться и не перепутать 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потерять данные и не перепутать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975" y="1501753"/>
            <a:ext cx="792600" cy="704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213" y="1490720"/>
            <a:ext cx="45412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1388" y="3174770"/>
            <a:ext cx="635775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Километры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скорость дана в км/ч, то расстояние тоже удобно измерять в километрах. Тогда числа сразу подходят друг к другу, и решение получается понятным и аккуратным.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скорость записана в км/ч, время лучше брать в часах. Тогда деление и умножение становятся простыми, а ответ можно сразу проверить без лишних переводов.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коротких маршрутов часто используют метры. Так легче считать путь в классе, во дворе или на небольшой дороге, где километры были бы слишком большими.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время дано в минутах, его нужно использовать очень внимательно. Иногда его переводят в часы, а иногда считают в минутах и подбирают подходящие метры.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с 36 км и 9 км/ч ответ получается сразу: 36 : 9 = 4. Главное — не перепутать сложение и вычитание, иначе получится неверный результат.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известно расстояние между объектами и скорость сближения, остаётся только разделить расстояние на скорость. Так быстро узнаём время до встречи без лишних шагов.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скорость сближения: при встречном движении скорости обязательно складываются. Это главное правило помогает не запутаться и сразу выбрать правильное действие.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задачи решаются одним действием
</a:t>
            </a:r>
            <a:endParaRPr lang="en-US" sz="24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350" y="270000"/>
            <a:ext cx="64410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пешеходами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8600" y="1585602"/>
            <a:ext cx="3731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пешехода вышли навстречу друг другу из пунктов, между которыми 18 км. Один идёт со скоростью 4 км/ч, другой — 5 км/ч. Их скорости складываются.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42250" y="1585602"/>
            <a:ext cx="3731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сближения равна 9 км/ч, значит, 18 : 9 = 2. Через 2 часа пешеходы встретятся. На рисунке это легко увидеть: они идут друг к другу по одной дороге.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велосипедистами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63302" y="2119694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велосипедиста выезжают навстречу друг другу. Между ними 30 км, поэтому можно сразу представить длинную дорогу с двумя стрелками навстречу.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6600" y="2113300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Скорости 8 км/ч и 7 км/ч складываются. Скорость сближения равна 15 км/ч, значит, расстояние между ними уменьшается очень быстро.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69912" y="2080925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: 15 = 2. Через 2 часа велосипедисты встретятся. Такие задачи удобно считать устно и проверять без длинных 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 раза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участник проходит больше пути за то же время, чем медленный
</a:t>
            </a:r>
            <a:endParaRPr lang="en-US" sz="2000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идёт 3 км/ч, а другой 6 км/ч, то за один и тот же промежуток времени быстрый проходит вдвое больше.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условия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сначала складывают расстояния, хотя складывать нужно скорости. Это самая частая путаница, и она сразу меняет весь ответ.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про одинаковые единицы измерения. Километры, метры, часы и минуты должны быть в одной удобной системе.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встречное движение путают с движением в одну сторону. Но там правило другое, поэтому важно внимательно читать условие до конца.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проверить смысл ответа. Если встреча получается слишком рано или слишком поздно, значит, где-то закралась ошибка.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таких задачах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решение по шагам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пути участников, затем сравнивают их сумму с начальным расстоянием. Так легко увидеть, верен ли ответ.
</a:t>
            </a:r>
            <a:endParaRPr lang="en-US" sz="9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144" y="1562567"/>
            <a:ext cx="723300" cy="578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252" y="2643847"/>
            <a:ext cx="634297" cy="634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933" y="3785183"/>
            <a:ext cx="475723" cy="6342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 минутами и метрами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9463" y="1392222"/>
            <a:ext cx="4901100" cy="8710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путь невелик, удобнее считать в метрах. Так числа становятся наглядными, а запись задачи — аккуратной и понятной даже без длинных перевода.
</a:t>
            </a:r>
            <a:endParaRPr lang="en-US" sz="1408" dirty="0"/>
          </a:p>
        </p:txBody>
      </p:sp>
      <p:sp>
        <p:nvSpPr>
          <p:cNvPr id="10" name="Text 3"/>
          <p:cNvSpPr txBox="1"/>
          <p:nvPr/>
        </p:nvSpPr>
        <p:spPr>
          <a:xfrm>
            <a:off x="1125625" y="2501336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 вместо часов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движение короткое, время можно выражать в минутах. Тогда легче заметить, сколько прошло до встречи, и не потеряться в дробях.
</a:t>
            </a:r>
            <a:endParaRPr lang="en-US" sz="1408" dirty="0"/>
          </a:p>
        </p:txBody>
      </p:sp>
      <p:sp>
        <p:nvSpPr>
          <p:cNvPr id="11" name="Text 4"/>
          <p:cNvSpPr txBox="1"/>
          <p:nvPr/>
        </p:nvSpPr>
        <p:spPr>
          <a:xfrm>
            <a:off x="1159463" y="3642678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скорости сближения 500 м/мин и расстоянии 1200 м встреча наступает через 2,4 минуты. Такие примеры учат внимательно работать с единицами и числами.
</a:t>
            </a:r>
            <a:endParaRPr lang="en-US" sz="14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дороги и место встречи
</a:t>
            </a:r>
            <a:endParaRPr lang="en-US" sz="2358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два автобуса выезжают из разных точек и движутся навстречу по одной дороге. Между ними подписано расстояние, а над стрелками указаны скорости.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встречи отмечается флажком или звёздочкой. Такой рисунок помогает сразу увидеть, где движение закончится, и проверить, правильно ли решена задача.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помогает не держать всё в голове. Когда данные аккуратно записаны, сразу видно, что известно, а что ещё нужно найти.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со стрелками показывает направление движения и точку встречи. Он особенно полезен, если задача кажется запутанной или слишком длинной.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ответ обязательно проверяют по смыслу. Если сумма путей не равна начальному расстоянию, значит, нужно ещё раз перепроверить решение.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решать быстрее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19: встречное движение стало понятным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научились складывать скорости, находить время до встречи и определять место встречи. Если есть схема, единицы измерения и внимательный счёт, задача уже не пугает.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2026-05-24T11:10:10Z</dcterms:created>
  <dcterms:modified xsi:type="dcterms:W3CDTF">2026-05-24T11:10:10Z</dcterms:modified>
</cp:coreProperties>
</file>