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базовых построения, которые должен знать каждый семиклассник.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угла и построение прямого угла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важно уметь работать с углами и строить их без ошибок. Биссектриса помогает делить угол пополам, а прямой угол нужен для перпендикуляров, чертежей и проверки точности построений.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точные построения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всегда разбивает угол на два одинаковых угла, поэтому её легко проверить по равенству частей.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линия делит угол на равные части.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биссектрисы угла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биссектриса на чертеже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и 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сначала видны две стороны угла и его вершина. Именно от вершины начинает строиться биссектриса, чтобы пройти между сторонами строго по середине.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сторонах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Циркулем отмечают две точки на сторонах угла. Они находятся на одинаковом расстоянии от вершины, поэтому служат основой для точного симметричного построения.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дуги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отмеченных точек проводят дуги одним и тем же радиусом. Их пересечение внутри угла показывает место, через которое должен пройти будущий луч.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делит угол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вершины с точкой пересечения дуг образует биссектрису. На чертеже хорошо видно, что она делит угол на две равные части.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биссектрисы циркулем и линейкой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точном делении угла пополам.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построение биссектрисы работает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удаление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сторонах угла выбирают на одинаковом расстоянии от вершины. Благодаря этому начальные условия построения становятся симметричными и удобными для сравнения.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дуги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Дуги проводят одним и тем же радиусом. Поэтому их пересечение оказывается равноудалённым от обеих сторон угла, а не смещается к одной из них.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части угла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точку пересечения соединяют с вершиной, получается луч, который делит угол на две одинаковые части. Так работает весь способ построения.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деления углов биссектрисой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биссектриса делит разные углы на две равные части.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случае обе части одинаковы, а их сумма совпадает с исходным углом.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правило деления угла пополам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угол после деления пополам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сравнить исходные углы и их половины в нескольких примерах.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исходный угол, тем больше каждая его половина, но отношение частей всегда остаётся 1:1.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углов 40°, 60°, 90° и 120°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7" y="1022089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9120" y="1022065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440" y="1022065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9758" y="2431590"/>
            <a:ext cx="2205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прямой угол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угла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равен 90° и служит эталоном для многих построений. Его удобно проверять при помощи угольника или транспортира.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и на листе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легко заметить в клетках тетради и в углах листа бумаги. Эти привычные формы помогают быстро ориентироваться в чертеже.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предметах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угол есть у оконной рамы, книги, парты и мебели. Поэтому его можно находить в окружающих предметах без специальных измерений.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прямой угол нужен для построения перпендикулярных прямых и проверки точности чертежа. Он часто становится основой для дальнейших построений.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прямого угла с помощью циркуля и линейки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способ получить угол 90° без готового угольника.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Угол, который всегда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легко заметить там, где детали должны сходиться аккуратно. Угол страницы, край тетради или книга на парте сразу дают знакомую форму 90°. Такие наблюдения помогают увидеть геометрию в обычных предметах и лучше запомнить её признаки.
</a:t>
            </a:r>
            <a:endParaRPr lang="en-US" sz="982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 как 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прямые углы встречаются особенно часто: у дверной рамы, на доске, в парте и в клетках тетради. Если внимательно посмотреть вокруг, можно найти много точных линий, где стороны образуют строгий прямой угол без отклонений.
</a:t>
            </a:r>
            <a:endParaRPr lang="en-US" sz="982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узнаёт прямой угол в предметах, ему проще понимать чертежи и измерения. Реальные примеры связывают правило 90° с повседневной жизнью и показывают, что геометрия описывает не только фигуры в учебнике, но и окружающий мир.
</a:t>
            </a:r>
            <a:endParaRPr lang="en-US" sz="982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углы в окружающих предметах
</a:t>
            </a:r>
            <a:endParaRPr lang="en-US" sz="2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биссектрисы и прямого угла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56787" y="98852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как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равен 90°, поэтому его деление пополам даёт две одинаковые части. Это удобный пример, на котором легко увидеть, как работает биссектриса и почему результат всегда получается точным.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15719" y="2416300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угла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биссектриса делит угол 90°, каждая часть становится углом 45°. Сумма двух частей сохраняет исходное значение, а равенство половин показывает главное свойство биссектрисы — делить угол без искажений.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738681" y="382647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построениях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углы нужны в черчении, орнаментах и симметричных фигурах, где важно соблюсти одинаковые стороны и аккуратные пропорции. Биссектриса помогает получить точное деление и сохранить правильную форму рисунка.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примеры деления углов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примерах видно, что правило деления пополам не зависит от вида угла и работает одинаково точно.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каждая часть равна половине исходного угла, значит, биссектриса сохраняет равенство и для острых, и для тупых углов.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геометрии для 7 класса; значения углов заданы в условии задания.
</a:t>
            </a:r>
            <a:endParaRPr lang="en-US" sz="6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 построений и их назначение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инструменты нужны для точных геометрических построений и какую роль выполняет каждый из них.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набор чертёжных инструментов; сведения соответствуют базовому курсу геометрии.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инструмент выполняет свою задачу, а точность построения зависит от их правильного и аккуратного использования.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7250" y="1650400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раствор циркуля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радиус циркуля меняется, дуги не совпадают по положению. Тогда точка пересечения смещается, и построенный луч уже не делит угол точно пополам.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23964" y="1655764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иглы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смещение иглы при переносе дуги нарушает одинаковые расстояния от вершины. Из-за этого вспомогательные точки оказываются неточными, а результат построения становится неправильным.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22665" y="1657076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короткие дуги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дуги иногда не пересекаются или пересекаются слишком близко к стороне угла. В таком случае неудобно отмечать точку, и построение теряет наглядность и точность.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1356" y="1660251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Неаккуратное соединение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линию от вершины к точке пересечения провести неровно, биссектриса выглядит неверно. Для проверки полезно измерить получившиеся углы и сравнить их между собой.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биссектриса и прямой угол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построения особенно важны там, где нужно сочетать точность с аккуратной формой и симметрией.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и прямой угол нужны не только на уроке, но и в практических задачах, где важны точные линии, равные части и правильные углы.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геометрии и практических применений в черчении, архитектуре, технике и дизайне.
</a:t>
            </a:r>
            <a:endParaRPr lang="en-US" sz="5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построения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86263" y="1680013"/>
            <a:ext cx="31008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биссектрисы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измеряют два угла, которые получились после деления. Если значения совпадают, значит, биссектриса построена верно и действительно делит угол на равные части.
</a:t>
            </a:r>
            <a:endParaRPr lang="en-US" sz="1166" dirty="0"/>
          </a:p>
        </p:txBody>
      </p:sp>
      <p:sp>
        <p:nvSpPr>
          <p:cNvPr id="12" name="Text 3"/>
          <p:cNvSpPr txBox="1"/>
          <p:nvPr/>
        </p:nvSpPr>
        <p:spPr>
          <a:xfrm>
            <a:off x="4521768" y="2390361"/>
            <a:ext cx="31008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прямого угла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угол 90° угольником или транспортиром. Точное совпадение с прямым углом показывает, что построение выполнено правильно и соответствует геометрическому требованию.
</a:t>
            </a:r>
            <a:endParaRPr lang="en-US" sz="11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построения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контроля точности после выполнения чертежа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и выводы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39413" y="1674750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поровну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выходит из вершины угла и делит его на две равные части. Благодаря этому она становится удобной линией симметрии и помогает точно строить равные элементы чертежа.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39450" y="2506614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 — это 90°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имеет постоянную величину 90° и может быть построен даже без готового угольника. Для этого используют циркуль, линейку и аккуратную последовательность действий.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39400" y="3348023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важнее скорости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построениях главный результат зависит от равных расстояний, правильных отметок и аккуратных линий. Если торопиться, легко нарушить симметрию и получить неверный ответ.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39450" y="4189448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Полезность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применяются в решении геометрических задач, в черчении и при проверке рисунков. Они помогают не только строить фигуры, но и понимать их устройство.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делает геометрию понятной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и прямой угол — это простые, но очень важные построения 7 класса. Они учат работать аккуратно, проверять результат и уверенно использовать геометрию в чертежах и задачах.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2026-05-29T01:14:06Z</dcterms:created>
  <dcterms:modified xsi:type="dcterms:W3CDTF">2026-05-29T01:14:06Z</dcterms:modified>
</cp:coreProperties>
</file>