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Погорельский: писатель и автор повести «Чёрная курица, или Подземные жители»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Погорельским и его знаменитой повестью.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после 1812 года: новые герои и новые смыслы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Отечественной войны 1812 года писатели всё чаще обращались к внутреннему миру человека, его чувствам и нравственным выбором. В этой среде особенно заметными стали романтизм, сказочная повесть и произведения для юных читателей.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Алексеевич Перовский происходил из дворянской семьи, получил хорошее образование и с ранних лет интересовался литературой, историей и просвещением.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публиковал свои произведения под именем А. Погорельский. Этот псевдоним помогал отделить литературную деятельность от семейной фамилии и создать запоминающийся образ автора.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историю литературы он вошёл прежде всего как создатель «Чёрной курицы» — повести, где сказка соединяется с фантастикой, школьной жизнью и серьёзным нравственным смыслом.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Алексей Перовский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А. Погорельского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 главные вехи его жизни и понять, когда появилось самое известное произведение.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важной литературной вехой стала публикация «Чёрной курицы»: именно она принесла Погорельскому широкую известность.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А. Перовском и история публикации повести «Чёрная курица, или Подземные жители»
</a:t>
            </a:r>
            <a:endParaRPr lang="en-US" sz="8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образование и круг чтения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Дворянское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Перовский вырос в дворянской среде и сначала получил домашнее образование. Затем он учился в Московском университете, где приобрёл широкий круг знаний.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и литературные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европейская литература и немецкие сказки, а также всё необычное и таинственное. Эти впечатления заметны в «Чёрной курице», где чудесное тесно связано с испытанием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литературный путь Погорельского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жизненный опыт привёл писателя к созданию «Чёрной курицы».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050" y="2266178"/>
            <a:ext cx="1953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949" y="2286215"/>
            <a:ext cx="275400" cy="22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70029"/>
            <a:ext cx="275400" cy="24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писатель выбрал псевдоним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местом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А. Погорельский связано с имением Погорельцы. Такое литературное обозначение делало автора узнаваемым и придавало имени особый оттенок.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отделял творческую деятельность от настоящей фамилии Перовский. Это позволяло автору выступать как самостоятельная литературная фигура.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Звучное имя помогало создать впечатление автора, близкого к миру тайны и чудес. Для эпохи романтизма такие подписи были особенно выразительными.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Погорельского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сказочное действие почти всегда связано с воспитанием и проверкой характера героя.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тема детства: фантастика у Погорельского служит не развлечению, а нравственному уроку.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Погорельского; значения для диаграммы даны в задании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«Чёрная курица»: кто герой и что с ним происходит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повести — гимназист Алёша, живущий в петербургском пансионе. Однажды он знакомится с чёрной курицей Чернушкой и оказывается в подземном мире, полном загадок и необычных жителей.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тайны, которую Алёша должен был хранить, но не сберёг. Через его поступок Погорельский показывает, как важны честность, благодарность, ответственность и умение отвечать за обещание.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Чернушка выступает как образ помощи и верности: она приходит к герою не ради выгоды, а из доброго участия и доверия.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мир связан с мечтой и чудом, но одновременно напоминает об искушении получить желаемое без труда и без личных усилий.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волшебного дара показывает, что нарушение слова разрушает доверие и приводит к тяжёлым последствиям, даже если ошибка кажется маленькой.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повести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проходит путь от увлечения чудом к раскаянию. Именно это внутреннее изменение делает его историю по-настоящему поучительной.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мира гимназии и подземного царства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в повести противопоставлены по укладу жизни, но оба помогают раскрыть характер Алёши и смысл его выбора.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усиливает нравственный конфликт: чудо привлекает, но итог определяется не им, а поступком героя.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Погорельского «Чёрная курица, или Подземные жители»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11097"/>
            <a:ext cx="384600" cy="34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Погорельского называют детским писателем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построена ясно и последовательно: школьник легко следит за событиями, понимает причины поступков героя и видит, к чему приводит его решение.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пансион, уроки, правила и отношения между воспитанниками. Поэтому читатель узнаёт знакомую среду и быстрее включается в историю.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приключение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курица, подземный мир и чудесная помощь делают чтение увлекательным. Фантастический элемент не мешает, а помогает раскрыть характер Алёши.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как важны честность, благодарность и верность слову. Ребёнок видит не только событие, но и его нравственный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прозы Погорельского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сказочная форма, но она не отделена от реальной жизни: фантазия у Погорельского всегда служит разговору о характере человека.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жанров делает текст и увлекательным, и поучительным: читатель следит за чудом, но приходит к серьёзному выводу.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повести А. Погорельского «Чёрная курица, или Подземные жители»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повести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Погорельский пишет простыми, точными фразами, поэтому текст легко читать школьникам. Живой диалог и короткие описания делают события наглядными и запоминающимися.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обычной жизнью и чудесным событием усиливает впечатление от повести. Мягкий юмор и яркие детали помогают удержать внимание и почувствовать серьёзность скрытого урока.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верность слову у Погорельского важнее удачи. Даже волшебная помощь не оправдывает обман, потому что доверие теряется быстрее, чем приобретается.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идеи в творчестве Погорельского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подчёркивает значение благодарности и скромности. Герой, который начинает гордиться собой, становится уязвимым для ошибки и перестаёт трезво оценивать свои поступки.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Раскаяние не отменяет вины, но помогает человеку повзрослеть. Поэтому главная мысль повести связана с ответственностью: характер формируется через выбор и его последствия.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Погорельского в русской литературе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Погорельский стал одним из первых авторов, показавших, что детская повесть может быть не только занимательной, но и серьёзной по смыслу.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соединяет романтизм и воспитательную задачу, поэтому занимает важное место в истории детского чтения.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А. Погорельского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повести на последующую литературу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«Чёрная курица, или Подземные жители». Повесть сразу выделяется среди книг для детей сочетанием школьной темы, фантастики и нравственного урока.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произведения о детстве и внутреннем выборе героя. Писатели всё чаще обращаются к фантастическому сюжету как к способу говорить о совести и ответственности.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остаётся образцом школьного чтения. Её ценят за уважение к ребёнку-читателю и за умение соединять увлекательную историю с серьёзным выводом.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нравственный конфликт в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маленькое нарушение ведёт к серьёзным последствиям.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показана знакомая школьнику среда: пансион, правила, уроки и отношения между детьми. Это помогает легко войти в сюжет и понять переживания героя.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Погорельский важен для школьного чтения сегодня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близок современному читателю по возрасту и ошибкам взросления. Его история показывает, как важно отвечать за обещание, даже если кажется, что никто не узнает.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обсуждать на уроке, потому что в нём есть ясный конфликт, яркие эпизоды и понятная мораль. Он развивает умение рассуждать о совести и выборе.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остаётся актуальной, потому что говорит о дружбе, благодарности и умении исправлять ошибку. Эти качества важны и в школе, и в обычной жизни.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Погорельский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Погорельский показал, что сказка может говорить о серьёзных вещах простым и понятным языком. Его повесть учит честности, ответственности и уважению к внутреннему миру человека.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2026-05-17T18:47:54Z</dcterms:created>
  <dcterms:modified xsi:type="dcterms:W3CDTF">2026-05-17T18:47:54Z</dcterms:modified>
</cp:coreProperties>
</file>