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темы: Наука о живой природе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жизни, её форм, процессов и взаимосвязей на нашей планете.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живую природу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понять устройство и функции организмов, раскрывает законы природы и происхождение жизни. Знания применяются в медицине, сельском хозяйстве и защите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биологии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изучает разнообразие животных, их анатомию, поведение и взаимообмен с окружающей средой.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посвящена микроорганизмам, их структуре, жизнедеятельности и использованию человеком.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исследует строение и функции растений, их роль в природе и влияние на экосистемы.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анализирует взаимодействия организмов друг с другом и с средой обитания в комплексных 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и её составляющие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мембраны, ядра, цитоплазмы и органоидов, обеспечивающих жизненные процессы. В ней происходит обмен веществ и рост.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растительной клетки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клеточную стенку для защиты и хлоропласты, где происходит фотосинтез и образование органических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включает растения, животных, грибы и микроорганизмы, все они важны для устойчивости жизни.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8,7 миллионов
</a:t>
            </a:r>
            <a:endParaRPr lang="en-US" sz="4066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живых организмов обнаружено на планете, показывая огромное биологическое разнообразие и сложность экосистем.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учёных биологов (по данным Catalogue of Life, 2021)
</a:t>
            </a:r>
            <a:endParaRPr lang="en-US" sz="9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доминируют в численности видов, формируя основу большинства экосистем.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распределение видов на Земле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бактерии и грибы встречаются реже, они выполняют важные экологические функции и поддерживают биологическое равновесие.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биологический обзор, 2020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круговорот веществ в природе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показывают, как энергия передается от растений-продуцентов к травоядным и хищникам, обеспечивая жизнедеятельность всех уровней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поддерживает баланс: растения поглощают CO2 и выделяют кислород, а животные возвращают углекислый газ, замыкая цикл обмена.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793" y="1145300"/>
            <a:ext cx="6512506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в питании, движении и росте между растениями и животными.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растений и животных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связаны с источником энергии и способностью передвигаться, что определяет образ жизни каждого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 для средней школы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изучения микроорганизмов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включают бактерии, археи, вирусы и простейшие, которые населяют различные среды обитания, включая тело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важную роль в круговороте веществ, разлагая органику и поддерживая плодородие почвы.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микроорганизмы используют в биотехнологии для производства лекарств, продуктов питания и очистки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фотосинтеза для жизни на Земле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превращают свет в энергию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процесс, в ходе которого зеленые растения и водоросли превращают солнечный свет в питательные вещества. Он обеспечивает кислород, необходимый всем живым существам для дыхания.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 в поддержке экосистем
</a:t>
            </a:r>
            <a:endParaRPr lang="en-US" sz="1289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фотосинтезу образуется основа пищевой сети, поддерживающая разнообразие жизни на планете. Этот процесс также влияет на климат, регулируя уровень CO2 в атмосфере.
</a:t>
            </a:r>
            <a:endParaRPr lang="en-US" sz="12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органов организмов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растительного организма закрепляет растение в почве и всасывает воду с растворёнными веществами, обеспечивая питание и рост.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опорой для листьев и цветов, а также проводит воду и питательные вещества между корнем и надземными частями растения.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осуществляют фотосинтез — превращают солнечный свет в энергию, а также участвуют в газообмене с окружающей средой.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сердце перекачивает кровь, лёгкие обеспечивают дыхание, желудок переваривает пищу, а мозг регулирует все жизненные процессы и реакции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климатические условия способствуют максимальному росту, тогда как экстремальные значения снижают жизнеспособность растений.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рост растений и факторов среды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напрямую коррелирует с уровнем освещённости и водоснабжения, оптимальные условия обеспечивают лучшее развитие.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структура и примеры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экосистема с большим разнообразием деревьев, животных и микроорганизмов, где производители, потребители и разрушители тесно взаимодействуют.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экосистема с травянистыми растениями и насекомыми, где процессы фотосинтеза и питания взаимосвязаны.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экосистема, включающая растения, рыбы и микроорганизмы, поддерживающая обмен веществ между живыми существами и окружающей водой.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 экстремальными условиями, где выживают лишь приспособленные растения и животные, устойчивые к засухе и жаре.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наследственность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это участки ДНК, которые передают наследственную информацию и влияют на внешние и внутренние признаки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 закономерности передачи признаков, возникновение мутаций и воздействие селекции на развитие видов.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гены проявляются в потомстве чаще, тогда как рецессивные могут оставаться скрытыми при скрещивании.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выживание в природе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северных регионов имеют густой мех для сохранения тепла, а пустынные растения накапливают воду в утолщённых листьях, приспосабливаясь к засухе.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и защитные приспособления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маскируются под листья или веточки, что помогает им избегать хищников и увеличивает шансы на выживание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превращений веществ в 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биологии, 5–7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18547"/>
            <a:ext cx="3975900" cy="14091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количество видов, устойчивость к изменениям и чувствительность к нарушениям в лесу, степи и пруду.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экосистем по видам и устойчивости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обладает богатым биоразнообразием и высокой устойчивостью, пруд же более уязвим к изменениям окружающей среды.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биологии, 5–7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67" y="1653906"/>
            <a:ext cx="42525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80906"/>
            <a:ext cx="486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роль в биосфере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вырубка ведёт к потере биоразнообразия и ухудшению качества воздуха, что влияет на климат и жизнь растений и животных.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Вымышленные выбросы загрязняют воду и воздух, что негативно сказывается на здоровье всех живых организмов и ухудшает экосистемы.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сортировка отходов помогают сохранить природные ресурсы и поддерживать экологический баланс на планете.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связано с утратой местообитаний и загрязнением, что требует международной кооперации для сохранения природы и биоразнообразия.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вырубка лесов ухудшают экологическое состояние, поэтому важна просветительская работа и развитие устойчивых технологий.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биологии для будущего планеты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живой природы помогает сохранить разнообразие жизни и сформировать экологическую культуру, что необходимо для устойчивого развития и защиты окружающей среды.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2026-05-09T08:53:54Z</dcterms:created>
  <dcterms:modified xsi:type="dcterms:W3CDTF">2026-05-09T08:53:54Z</dcterms:modified>
</cp:coreProperties>
</file>