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один регион, много миров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контрастов: от Мексики до Патагонии.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и исторический регион
</a:t>
            </a:r>
            <a:endParaRPr lang="en-US" sz="205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 — это не одно государство, а широкий историко-культурный регион от Мексики до юга Южной Америки. Его объединяют романские языки, колониальное прошлое и постоянное смешение традиций.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языковая общность помогает объединить очень разные страны в один историко-культурный регион.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Латинской Америке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языка формируют языковое ядро региона — испанский и португальский.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 и основные субрегионы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связана с регионом через испанский язык, колониальное наследие и соседство с Северной Америкой. Здесь особенно заметно переплетение латиноамериканских и североамериканских влияний.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между Мексикой и Колумбией образуют узкий перешеек с вулканами, побережьями и важными транспортными маршрутами. Здесь сосредоточены разнообразные природные и культурные ландшафты.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и территории отличаются портовыми городами, морской торговлей и сильным влиянием африканского, европейского и местного наследия. Карибский мир особенно многоязычен и музыкален.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Перу, Боливия, Эквадор, Колумбия и Чили тянутся вдоль Анд. Высокогорья, межгорные долины и древние цивилизации делают этот субрегион особенно выразительным.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Конус и Бразилия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страны южной части материка образуют крупнейшие пространства региона. Здесь сочетаются огромные города, сельскохозяйственные равнины, степи и южные ландшафты.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Латинской Америки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природных зон Латинской Америки по географическим атласам
</a:t>
            </a:r>
            <a:endParaRPr lang="en-US" sz="686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распределены неравномерно: рядом существуют влажные леса, высокие горы и засушливые пустыни.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Анды сильнее всего влияют на природную специфику региона, а засушливые зоны резко выделяются на общем фоне.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расселение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выше всего там, где удобны транспорт, торговля и связь с морем. Поэтому особенно плотно заселены побережья, речные долины и крупные агломерации.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территории заселялись медленнее из-за труднодоступности, высокогорного рельефа и суровых природных условий. Это особенно заметно в Амазонии и Андах.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притяжение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 рабочими местами, образованием и услугами. В результате столичные и портовые центры растут быстрее небольших поселений и сельских районов.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колониальные пути и хозяйственные центры закрепили неравномерное расселение. Современная карта населения во многом повторяет старые линии освоения территории.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 доколумбовой Америки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майя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майя в джунглях поражали точной планировкой, храмами и астрономическими наблюдениями. Их письменность и календарные системы показывают высокий уровень науки и организации.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инков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связала Анды дорогами, мостами и административными центрами. В горах возникла сеть управления, рассчитанная на сложный рельеф и большие расстояния.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Ацтекский Теночтитлан был крупным городом на озере с рынками, каналами и храмовыми комплексами. Его образ стал одним из самых узнаваемых символов доиспанской Америки.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период: как менялся регион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последствия европейской колонизации в Америке.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новые государства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войнам за независимость в Латинской Америке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Освободительные войны шли по-разному в разных частях региона, поэтому новые государства возникали не одновременно.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независимости развивалось волнами: сначала восстания, затем победы, а после них — долгий период государственного строительства.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Латинской Америки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сосуществуют государственные языки, крупные региональные языки и языки коренных народов.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 задают общий языковой каркас, но местные языки сохраняют культурную преемственность.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языках Латинской Америки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традиция сформировалась еще в колониальную эпоху и до сих пор задает календарь праздников и обрядов во многих странах региона.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колонизации Латинской Америки, школьный исторический обзор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стал доминирующей религией региона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карта региона складывалась под влиянием африканских ритмов, европейских мелодий и местных традиций. Поэтому самба, сальса и кумбия звучат по-разному, но узнаются сразу.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здесь часто выходят за пределы сцены и становятся частью улиц, карнавалов и семейных праздников. В Аргентине танго, а в Бразилии самба давно стали символами национальной культуры.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Карибов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подарил миру энергичные жанры, связанные с уличной жизнью и коллективным участием. Реггетон и близкие ему формы особенно популярны среди молодежи и в городских сообществах.
</a:t>
            </a:r>
            <a:endParaRPr lang="en-US" sz="101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Латиноамериканская музыка давно стала международным языком культуры. Мариачи, сальса и танго звучат на фестивалях по всему миру и помогают узнавать регион даже без слов.
</a:t>
            </a:r>
            <a:endParaRPr lang="en-US" sz="10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 региона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Латиноамериканская проза стала частью мировой литературы благодаря произведениям Габриэля Гарсиа Маркеса, Марио Варгаса Льосы и Хорхе Луиса Борхеса, которые расширили представления о современном романе и рассказе.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киношколы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 регионе развивалось в нескольких сильных центрах — прежде всего в Мексике, Аргентине и Бразилии. Их фильмы отражают городскую жизнь, историю, социальные перемены и национальные характеры.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праздники, уличные фестивали и карнавалы объединяют поколения и делают культуру очень зрелищной. Яркие костюмы, музыка и символика подчеркивают уважение к общинным и праздничным традициям.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культурный феномен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FIFA, результаты чемпионатов мира по футболу (по состоянию на 2022 год)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остается самым массовым видом спорта, а международные победы усилили его значение как элемента общей памяти и национальной гордости.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Бразилия, Аргентина и Уругвай: именно футбол сильнее всего влияет на массовую спортивную культуру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2011682"/>
            <a:ext cx="4389600" cy="8972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сочетании добычи, сельского хозяйства и переработки сырья. Отрасли и страны специализации заметно различаются, но экспортная ориентация остается общей чертой.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и аграрные товары формируют основу экспорта, а более диверсифицированная промышленность и услуги сильнее развиты в крупнейших экономиках.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ЭКЛАК, Всемирный банк; обзор структуры экономики стран Латинской Америки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региона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мегаполисы растут очень быстро и притягивают рабочие места, учебные заведения и услуги. Из-за этого усиливается нагрузка на транспорт, жилье и городскую инфраструктуру.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выше всего в столичных агломерациях и на побережьях, где легче развивать торговлю, промышленность и связи с внешним миром. Внутренние районы часто заселены слабее.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урбанизация нередко приводит к нехватке доступного жилья и перегруженному транспорту. Для многих городов это означает пробки, долгие поездки и расширение неформальной застройки.
</a:t>
            </a:r>
            <a:endParaRPr lang="en-US" sz="1113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города остаются центрами культуры, образования и инноваций. Именно в них сосредоточены университеты, музеи, деловые кварталы и новые проекты городского развития.
</a:t>
            </a:r>
            <a:endParaRPr lang="en-US" sz="10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вопросы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между группами населения заметен почти во всех странах региона. Он влияет на качество жизни, доступ к жилью и возможность быстро улучшить свое положение.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здравоохранение развиваются неравномерно: в крупных городах услуги обычно доступнее, чем в сельских и удаленных районах. Это усиливает различия между территориями.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сохраняются проблемы безопасности, связанные с преступностью и насилием. Они влияют на повседневную жизнь, работу школ, бизнеса и общественный транспорт.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растет роль университетов, исследовательских центров и социальных программ. Они помогают расширять возможности молодежи и постепенно смягчать последствия неравенства.
</a:t>
            </a:r>
            <a:endParaRPr lang="en-US" sz="8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давления на природу к климатическим рискам
</a:t>
            </a:r>
            <a:endParaRPr lang="en-US" sz="190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деградацией природы, климатическими последствиями и мерами защиты в Латинской Америке.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Латинской Америке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региону часто начинают с природных чудес: Анды, Амазония, водопады, побережья и Патагония показывают Латинскую Америку как пространство сильных ландшафтных контрастов.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предлагают другой образ региона — колониальные центры, набережные, музеи и современные кварталы. Рио-де-Жанейро, Гавана, Мехико и Картахена особенно хорошо раскрывают этот слой.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и другие исторические памятники напоминают о наследии древних цивилизаций и колониального времени. Именно сочетание истории и природы делает туризм здесь особенно разнообразным.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единство в разнообразии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объединяет страны с общими историческими корнями, но очень разными природой, экономикой и культурой. Ее главное богатство — разнообразие, а главные вызовы — развитие и 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2026-07-27T03:39:55Z</dcterms:created>
  <dcterms:modified xsi:type="dcterms:W3CDTF">2026-07-27T03:39:55Z</dcterms:modified>
</cp:coreProperties>
</file>