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эволюционных идей: от первых представлений к современной теории
</a:t>
            </a:r>
            <a:endParaRPr lang="en-US" sz="2509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раскрыла механизмы изменчивости, наследственности и видообразования?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геологии, палеонтологии и практики отбора показало: живые организмы не застыли во времени. Постепенно вопрос о происхождении видов стал предметом строгого научного исследования, а не только философских размышлений.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неизменности видов к научному объяснению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 средневековые представления о живой природе
</a:t>
            </a:r>
            <a:endParaRPr lang="en-US" sz="213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Аристотеля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расположил живые существа по степени сложности, создав образ «лестницы существ». Эта схема упорядочивала природу, но не объясняла, почему организмы обладают сходными признаками и строением.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 замысле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Средневековье преобладала идея божественного творения и неизменности видов. Живые организмы рассматривались как раз и навсегда заданные формы, поэтому изменение природы казалось невозможным.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сходства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взгляды не могли объяснить наличие гомологичных органов у разных животных. Сходство строения требовало более глубокого объяснения, чем простое перечисление внешних различий между видами.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вымершей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вымерших животных противоречили представлению о неизменном мире. Исторически эти идеи важны, но они еще не содержали механизма развития живой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 создание научной систематики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выстроил строгую систему соподчинения таксонов: вид, род, семейство, отряд, класс. Это позволило упорядочить огромное разнообразие организмов и сравнивать их по общим признакам.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ввел биноминальную номенклатуру, при которой каждый вид получил два латинских слова. Например, Homo sapiens стало единым международным названием человека, удобным для науки разных стран.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Линней не создавал эволюционную теорию, его классификация показала, что между группами живых существ существуют устойчивые связи. Систематика стала основой для дальнейших сравнений и выводов.
</a:t>
            </a:r>
            <a:endParaRPr lang="en-US" sz="906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Линнея научила биологов мыслить не отдельными организмами, а целыми группами. Это подготовило почву для поиска родства между видами и их исторического происхождения.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Бюффон: мысль о изменчивости видов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Бюффон предполагал, что климат, пища и условия жизни способны изменять признаки организмов. Тем самым он одним из первых серьезно поставил вопрос о связи вида со средой обитания.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Сходные, но 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обращал внимание на близость некоторых видов и допускал, что они могут иметь общую историю. Это ослабляло представление о том, что каждая форма природы полностью изолирована и неизменна.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Бюффон считал, что Земля намного старше, чем утверждали многие его современники. Такая идея расширяла временные рамки истории жизни и делала постепенные изменения более правдоподобными.
</a:t>
            </a:r>
            <a:endParaRPr lang="en-US" sz="1068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развитию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Бюффон не создал полноценной теории эволюции, он сместил внимание науки от статичности к изменению. Именно это стало важным шагом к последующим эволюционным идеям.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Дарвин и ранние эволюционные догадки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Эразм Дарвин связывал разнообразие живого мира с медленными накопительными изменениями. Он видел в природе не набор неизменных форм, а результат длительного исторического процесса.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размышлениях уже звучала мысль о соперничестве организмов за существование. Те, кто лучше приспособлен, чаще сохраняются, а их особенности получают преимущество в следующих поколениях.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допускал, что родственные формы могут происходить от общего предка. Для своего времени это было смелым предположением, подрывающим представление о независимом происхождении каждого вида.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полезного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связывал успех организмов с передачей потомкам полезных признаков. Хотя механизм наследования еще не был известен, сама идея преемственности изменений оказалась очень важной для науки.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 и первая целостная теория эволюции
</a:t>
            </a:r>
            <a:endParaRPr lang="en-US" sz="2227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концепция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1809 году Ламарк предложил первую последовательную теорию эволюции. Он рассматривал живую природу как систему, которая постепенно меняется под воздействием условий существования.
</a:t>
            </a:r>
            <a:endParaRPr lang="en-US" sz="723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Ламарку, часто используемые органы развиваются, а неиспользуемые постепенно ослабевают. Изменения, возникшие в течение жизни особи, он считал способными переходить к потомкам.
</a:t>
            </a:r>
            <a:endParaRPr lang="en-US" sz="745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качестве иллюстраций Ламарк приводил длинную шею жирафа и редукцию органов у паразитов. Эти примеры должны были показать, как приспособление формируется в ответ на среду.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заслуга Ламарка — попытка объяснить адаптацию как закономерный процесс. Его теория была ошибочной в деталях, но стала важным шагом к научному эволюционному мышлению.
</a:t>
            </a:r>
            <a:endParaRPr lang="en-US" sz="7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Ламарк объяснял изменения организмов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роль среды и наследования приобретенных признаков в ламарковской модели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ламаркизма и значение работ Кювье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Кювье не признавал происхождение одного вида от другого и оставался сторонником неизменности типов организмов. Его взгляды не стали эволюционными, но укрепили научную базу биологии.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Непризнание превращения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развил учение о смене фаун после крупных природных катастроф. Такой подход объяснял разрывы в истории жизни и подчеркивал, что биосфера переживала резкие изменения.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Катастрофизм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Кювье доказал, что по остаткам можно судить о вымерших животных. Его исследования показали, что исчезновение видов реально, а палеонтология дает надежные сведения о прошлом Земли.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Чарльза Дарвина на корабле «Бигль»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лет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плавания 1831–1836 годов Дарвин собрал огромный массив фактов о животных, растениях и геологии. Именно эти наблюдения стали основой его будущих эволюционных выводов.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оказались различия между островными формами живых организмов. Дарвин увидел, что близкие виды могут заметно отличаться в зависимости от условий жизни на разных островах.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 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также изучал следы геологических процессов, поднятие суши и изменение поверхности Земли. Это укрепило представление о длительном развитии природы и огромных масштабах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главный механизм эволюции
</a:t>
            </a:r>
            <a:endParaRPr lang="en-US" sz="2292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любой популяции особи немного различаются по наследственным признакам. Эти различия не возникают ради пользы, но именно они создают основу для последующего отбора и эволюционных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Ресурсов обычно меньше, чем рождается потомков, поэтому организмы конкурируют за пищу, пространство, убежище и партнёров. В таких условиях не все особи одинаково успешно выживают и размножаются.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приспособленных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помогает лучше переносить условия среды, его носители чаще оставляют потомство. Постепенно полезные наследственные варианты становятся более распространёнными, а неблагоприятные — редеют.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без 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направляется заранее и не стремится к совершенству. Он просто сохраняет те сочетания признаков, которые в данных условиях повышают шансы на выживание и размножение.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общей биологии; сопоставление идей Ламарка и Дарвина
</a:t>
            </a:r>
            <a:endParaRPr lang="en-US" sz="98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оба учёных признавали изменяемость живых организмов, но объясняли её по-разному. Для Дарвина решающим было наследственное разнообразие внутри популяции.
</a:t>
            </a:r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описывал направленное изменение под влиянием среды, а Дарвин — сохранение полезных наследственных вариантов отбором. Различие между моделями принципиально для современной биологии.
</a:t>
            </a:r>
            <a:endParaRPr lang="en-US" sz="1093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 Дарвин: сравнение ключевых идей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эволюционной биологии после Дарвина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1865: законы Менделя
</a:t>
            </a:r>
            <a:pPr algn="l" indent="0" marL="0">
              <a:lnSpc>
                <a:spcPct val="130039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показали, что наследование подчиняется определённым закономерностям. Позднее эти результаты стали ключом к пониманию того, как передаются признаки и почему они не смешиваются бесследно.
</a:t>
            </a:r>
            <a:endParaRPr lang="en-US" sz="1138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рождение генетики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связали мутации, рекомбинации, миграции, дрейф генов и отбор в единую систему факторов. Эволюция стала рассматриваться как изменение частот аллелей в популяциях.
</a:t>
            </a:r>
            <a:endParaRPr lang="en-US" sz="1181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1930–1940-е годы: синтез теории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идея отбора была объединена с данными генетики, цитологии и систематики. Так сформировалась современная эволюционная биология, объясняющая происхождение разнообразия живого мира.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общей биологии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отражает, как последовательно менялись научные представления о происхождении и изменяемости живых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эволюционных идей показывает не одномоментное открытие, а накопление знаний. Каждый новый этап уточнял предыдущий и добавлял недостающий механизм.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эволюционных идей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и ее основные факторы
</a:t>
            </a:r>
            <a:endParaRPr lang="en-US" sz="2243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объединила дарвиновский отбор и законы наследования. Она рассматривает эволюцию не как изменение одной особи, а как преобразование популяций.
</a:t>
            </a:r>
            <a:endParaRPr lang="en-US" sz="822" dirty="0"/>
          </a:p>
        </p:txBody>
      </p:sp>
      <p:sp>
        <p:nvSpPr>
          <p:cNvPr id="12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комбинативная изменчивость создают новые варианты генов и сочетания признаков. Без этого материала естественному отбору нечего было бы сохранять или отбрасывать.
</a:t>
            </a:r>
            <a:endParaRPr lang="en-US" sz="775" dirty="0"/>
          </a:p>
        </p:txBody>
      </p:sp>
      <p:sp>
        <p:nvSpPr>
          <p:cNvPr id="13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особенно заметен в небольших популяциях, где частоты аллелей могут меняться случайно. Поток генов, напротив, переносит наследственную информацию между популяциями.
</a:t>
            </a:r>
            <a:endParaRPr lang="en-US" sz="790" dirty="0"/>
          </a:p>
        </p:txBody>
      </p:sp>
      <p:sp>
        <p:nvSpPr>
          <p:cNvPr id="14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Географическая, экологическая или поведенческая изоляция ограничивает скрещивание и позволяет популяциям расходиться. Именно так постепенно формируются устойчивые различия между ними.
</a:t>
            </a:r>
            <a:endParaRPr lang="en-US" sz="787" dirty="0"/>
          </a:p>
        </p:txBody>
      </p:sp>
      <p:sp>
        <p:nvSpPr>
          <p:cNvPr id="15" name="Text 6"/>
          <p:cNvSpPr txBox="1"/>
          <p:nvPr/>
        </p:nvSpPr>
        <p:spPr>
          <a:xfrm>
            <a:off x="5279175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становятся достаточно большими, появляется репродуктивная изоляция. В этот момент можно говорить о возникновении нового вида как результате длительной эволюции.
</a:t>
            </a:r>
            <a:endParaRPr lang="en-US" sz="7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из разных разделов биологии
</a:t>
            </a:r>
            <a:endParaRPr lang="en-US" sz="2271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жизни в породах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открывает последовательность ископаемых форм, по которой можно проследить смену организмов во времени. В слоях пород сохраняются вымершие группы, а иногда и переходные признаки, связывающие крупные ветви живого мира. Это как природный архив истории Земли.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и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показывает, что у разных животных могут быть одинаково устроенные органы, выполняющие разные функции. Эмбриология добавляет к этому сходство ранних стадий развития позвоночных. Вместе они указывают на общее происхождение и родство организмов.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как язык 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подтверждает эволюционное родство на уровне ДНК, РНК и белков. Чем ближе виды по происхождению, тем больше у них совпадений в молекулярных последовательностях. Поэтому даже невидимые глазу различия помогают восстановить древние линии эволюции.
</a:t>
            </a:r>
            <a:endParaRPr lang="en-US" sz="10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курса общей биологии; условные доли для иллюстрации
</a:t>
            </a:r>
            <a:endParaRPr lang="en-US" sz="894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условно показывает, какие процессы дают материал для эволюции, а какие лишь меняют его распространённость в популяциях.
</a:t>
            </a:r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создают разнообразие, а отбор, дрейф и изоляция определяют, какие варианты сохранятся и как быстро они будут распространяться.
</a:t>
            </a:r>
            <a:endParaRPr lang="en-US" sz="1229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видообразование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микроэволюционных процессов, ведущих к появлению нового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эволюционных идей для современной науки и жизни
</a:t>
            </a:r>
            <a:endParaRPr lang="en-US" sz="2093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мышление помогает объяснять устойчивость бактерий к антибиотикам и изменчивость вирусов. Оно важно для выбора лечения, контроля новых штаммов и своевременного обновления вакцин.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эволюционные принципы используют для отбора полезных признаков у растений и животных. Это позволяет получать более урожайные, устойчивые и приспособленные к условиям среды формы.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эволюционных процессов используется при анализе генов, создании новых биологических продуктов и сравнении родства организмов. Оно связывает фундаментальную биологию с практическими технологиями.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помогает понять, как виды реагируют на изменения климата, среды обитания и конкуренции. Она особенно важна при оценке риска исчезновения редких организмов.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путь от идей к научной теории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идеи прошли путь от философских предположений к строгой науке. Ламарк поставил вопрос об изменяемости, Дарвин объяснил отбор, а генетика раскрыла наследственность и источник разнообразия.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2026-06-01T21:39:54Z</dcterms:created>
  <dcterms:modified xsi:type="dcterms:W3CDTF">2026-06-01T21:39:54Z</dcterms:modified>
</cp:coreProperties>
</file>