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империя пыталась обновиться и не потерять своё место в мире.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попытки реформ в XVIII–XIX веках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Османская империя нуждалась в переменах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XVIII веку империя теряла земли, уступала в войнах и всё труднее управляла провинциями. Реформы стали ответом на военное отставание, налоговые проблемы и усиливающееся европейское влияние.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порядок в Османской империи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считался главным правителем, а его власть поддерживали исламское право, чиновники и армия. Такая система долго работала, но к XIX веку стала слишком медленной для новых условий.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султана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налогов в провинциях был неполным и неравномерным. Из-за этого казна получала меньше средств, а государству становилось труднее содержать армию и управлять всей империей.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налогами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система опиралась на прежние порядки и привилегии. Со временем она хуже отвечала требованиям войны, потому что дисциплина слабела, а вооружение и обучение отставали от европейских образцов.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армия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 часто действовали почти самостоятельно, поэтому центр не всегда мог быстро выполнять свои решения. Это ослабляло единство государства и мешало управлять огромной территорией.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провинции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Селим III и первые шаги к реформам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Селим III понял, что империя проигрывает не только в боях, но и в организации. Он пытался приблизить османское войско и управление к более современным европейским образцам.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курс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начали создавать подразделения, обученные по новым правилам. Для них вводили строй, дисциплину и более систематическую подготовку, что отличало их от старых сил.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военные части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Султан открывал военные школы и приглашал иностранных специалистов. Это помогало изучать европейский опыт, особенно в артиллерии, тактике и организации армии.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специалисты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встретили недовольство янычар, части духовенства и знати. Многие боялись потерять влияние, доходы и привычные привилегии, поэтому поддержка преобразований оказалась слабой.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элит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начинались ранние реформы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показывает, как военные неудачи привели к первым попыткам обновления и последующему сопротивлению.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Янычары как препятствие для обновления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янычары были лучшей пехотой империи. Но к XIX веку их военная роль ослабла, а прежний авторитет начал превращаться в политическую силу и источник привилегий.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Элитное прошлое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их силы любой султан рисковал столкнуться с бунтом, если действовал слишком резко. Поэтому обновление армии становилось не только военной, но и политической задачей.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реформ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янычары выступали против строгой дисциплины, обучения и новых порядков. Они опасались потерять выгодное положение, которое давало им влияние при дворе и в городах.
</a:t>
            </a:r>
            <a:endParaRPr lang="en-US" sz="997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привилегий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Махмуд II и уничтожение корпуса янычар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1826 году Махмуд II пошёл на решительный шаг и ликвидировал корпус янычар. Это событие вошло в историю как «Благоприятный инцидент».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султана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шаг снял одно из главных препятствий для реформ. Впервые власть получила шанс строить армию как единый государственный инструмент, а не как привилегированную корпорацию.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Переломный момент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уничтожения старого корпуса началось создание регулярного войска, подчинённого султану. Его строили по более современным правилам дисциплины, обучения и командования.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армия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реформ Османской империи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стояли армия и управление, потому что без них империя не могла защищать границы и сохранять единство.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начинались с самых срочных задач, но охватывали всё государство: от армии до школ и связи.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реформах Османской империи XVIII–XIX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армия до и после реформ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изменилась армия после ликвидации янычар и создания новых частей.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стала более управляемой и зависимой от государства, а не от старых корпораций и их привилегий.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реформе армии при Махмуде II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03450"/>
            <a:ext cx="84240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Танзимат: эпоха больших преобразований
</a:t>
            </a:r>
            <a:endParaRPr lang="en-US" sz="3103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Гюльханейский хатт-и шериф объявил, что жизнь и имущество подданных должны быть защищены, а налоги и военная служба — упорядочены.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 — начало Танзимата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расширяло сеть министерств и светских судов, стараясь сделать управление более понятным и единым для разных частей империи.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усилили развитие школ, дорог, почты и телеграфа. Новые связи помогали столице быстрее управлять большими территориями.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Танзимат создал более современную систему управления, но не устранил все внутренние противоречия и финансовые трудности империи.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 — завершение периода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Гюльханейский указ 1839 года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1839 году в Гюльханейском саду зачитали указ, ставший началом Танзимата. Он обещал защиту жизни, чести и имущества подданных, а также более понятные налоги и службу в армии. Для многих это выглядело как попытка заменить произвол правилами.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меняло правила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по новым нормам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 главных идей документа было навести порядок в сборе налогов. Власти хотели уменьшить злоупотребления сборщиков и сделать платежи более предсказуемыми. Это должно было укрепить доверие к государству и снизить недовольство в городах и деревнях.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Гюльханейский указ показывал, что османская власть стремится управлять не только через привычки и традиции, но и через письменные законы. Такой подход был важен для большой империи, где разные народы и провинции нуждались в более единых правилах.
</a:t>
            </a:r>
            <a:endParaRPr lang="en-US" sz="1124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вместо личного решения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во время Танзимата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заметнее всего проявились в столице и крупных городах, где новые учреждения появлялись раньше и работали стабильнее.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Танзимат обновил государство прежде всего в центре, но в провинциях перемены шли медленно и неравномерно.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содержанию темы: Танзимат, 1839–1876; оценка по описанным направлениям реформ.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27418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227418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3085978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085978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появление новой служилой элиты
</a:t>
            </a:r>
            <a:endParaRPr lang="en-US" sz="2648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открывались новые школы, где обучение меньше зависело от традиционного религиозного образования. Это помогало готовить людей для службы в армии и в государственных учреждениях.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школы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изучали французский язык, математику, историю, право и основы управления. Такие знания были нужны не только для учёбы, но и для работы с документами и законами.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предметы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выпускников появлялась новая группа образованных людей, умеющих читать, писать и работать по правилам. Они становились секретарями, переводчиками и служащими в министерствах.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чиновники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выпускники поддерживали обновление государства изнутри. Они помогали вводить новые законы, вести переписку и объяснять населению решения властей более понятным языком.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реформ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реформы приводили к новым трудностям
</a:t>
            </a:r>
            <a:endParaRPr lang="en-US" sz="285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реформ в Османской империи: обновление требовало больших расходов и меняло отношения между властью, обществом и Европой.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 и внешнее давление
</a:t>
            </a:r>
            <a:endParaRPr lang="en-US" sz="3013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расширяли торговлю с Османской империей и получали влияние через соглашения. Вместе с товарами в страну приходили новые идеи о армии, школе и управлении.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показала слабость старой системы и подтолкнула к новым преобразованиям. Но вместе с ускорением реформ усилилось и внешнее влияние на внутреннюю политику.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Крымской войны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реформ и войны государство брало займы у европейских банков. Это помогало быстро получать деньги, но постепенно делало империю финансово зависимой от внешних кредиторов.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 и долги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и правительства европейских держав всё чаще вмешивались в османские дела. Они поддерживали нужные им решения, а Османская империя вынуждена была учитывать их интересы.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Дипломатическое давление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242477"/>
            <a:ext cx="4684800" cy="10127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поддерживал реформы и кто им сопротивлялся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вызывали спор между теми, кто хотел обновления, и теми, кто защищал старые порядки и привилегии.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реформ Османской империи, XVIII–XIX 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шла от центра и образованных слоёв, а сопротивление — от групп, терявших влияние и доходы.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реформ к концу XIX 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помогли создать более регулярную армию с обучением, школами и новым порядком службы. Это усилило контроль султана, хотя военные проблемы полностью не исчезли.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армия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выросло число светских школ и министерств, появились новые чиновники и более сложная система управления. Государство стало похоже на современную администрацию.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школ и учреждений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изменения, в разных областях усиливались национальные движения, особенно на Балканах. Финансовые трудности и внешняя зависимость продолжали ослаблять империю.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проблемы остались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Османская империя стала более современной, но не смогла избавиться от внутренних противоречий. Реформы изменили её, однако не спасли от кризиса.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Полуобновлённое государство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оказались неполными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шли быстрее в столице, где власть могла действовать напрямую, и медленнее в далёких провинциях с сильными местными традициями.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несколько препятствий мешали реформам работать одинаково по всей стране, поэтому результат оказался частичным.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причинам неполноты реформ в Османской империи, XVIII–XIX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78285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803650"/>
            <a:ext cx="468000" cy="37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османских реформ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показала, что даже старая армия может меняться: вводить новую подготовку, форму и дисциплину. Это стало важным примером военных реформ для других стран.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обновления армии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школ и училищ доказало, что государству нужны не только традиционные знания, но и математика, языки, право. Так возникала новая образованная элита.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светскому образованию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показали, что обновление государства невозможно без денег, поддержки общества и терпения. Одних указов недостаточно, если старые порядки слишком сильны.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Османские реформы изменили армию, школы и управление, но не смогли полностью остановить кризис. Их история напоминает: перемены работают только тогда, когда есть сила, деньги и поддержка общества.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которые не успели спасти империю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2026-06-02T08:51:29Z</dcterms:created>
  <dcterms:modified xsi:type="dcterms:W3CDTF">2026-06-02T08:51:29Z</dcterms:modified>
</cp:coreProperties>
</file>