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Америка: люди, города и великие достижения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континенту великих городов, знаний и империй.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переселенцев к великим цивилизациям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Америки началась с первых переселенцев, пришедших через Берингию. Со временем охотники и собиратели освоили земледелие, создали деревни, торговые связи и города, а в Месоамерике и Андах возникли мощные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Америки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малыми общинами, где все зависели друг от друга. Такой образ жизни помогал выживать в суровом климате и быстро находить пищу в разных природных зонах.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жизни были охота, рыболовство и собирательство. Люди добывали крупных животных, ловили рыбу, собирали ягоды, орехи и коренья, используя простые и надёжные орудия.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Америки изготавливали каменные наконечники, ножи и копья, а также использовали кость и дерево. Эти орудия были лёгкими, прочными и подходили для кочевой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приспосабливались к лесам, степям, пустыням, горам и побережьям. В каждом месте они находили свои способы добывать пищу, строить укрытия и защищаться от холода и жары.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первым деревням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стали выращивать кукурузу, фасоль, тыкву, картофель, маниоку и какао. Эти культуры дали более надёжный источник пищи, чем одна только охота.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оседлость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позволило делать запасы на сухой сезон и неурожай. Люди реже кочевали, строили постоянные дома и оставались жить на одном месте.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появилось больше разделения труда: одни обрабатывали землю, другие занимались ремеслом, а третьи обменивали продукты. Так жизнь стала сложнее и организованнее.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террасы и оросительные каналы помогали получать урожай там, где природа была непростой. По таким следам учёные видят, как земледелие меняло облик древней Америки.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цивилизации древней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развивались по-своему, но везде были земледелие, обмен и сложная организация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Месоамерика и Анды дали больше известных цивилизаций, однако и Северная Америка создала устойчивые культурные центры.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обобщающих исторических обзоров по древней 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 — одна из самых ранних цивилизаций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жили на побережье Мексиканского залива примерно с 1500 по 400 год до н. э. Их поселения стали одними из первых крупных религиозных центров региона.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памятниками ольмеков считаются огромные каменные головы. Они показывают, что общество умело организовывать труд многих людей и перевозить тяжёлые каменные блоки.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изображали богов, правителей и священные символы. Это говорит о важной роли верований и о том, что власть уже тогда была связана с религиозными представлениями.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традиции повлияли на поздние народы Месоамерики. От ольмеков унаследовали способы строительства, художественные мотивы и часть религиозных обрядов.
</a:t>
            </a:r>
            <a:endParaRPr lang="en-US" sz="9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Майя: города, письменность и календарь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Тикаль — город среди джунглей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Тикаль был не просто большим городом, а важным центром власти и веры. Его площади, дворцы и пирамиды поднимались над джунглями, а жизнь здесь подчинялась торговле, ритуалам и решениям правителей.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Письмена на камне и коре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создавали иероглифические тексты, записывая историю правителей, войны и праздники. Их письма наносили на камень, керамику и книги из коры, поэтому сведения могли храниться долго.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 учёные майя внимательно следили за Солнцем, Луной и Венерой. Наблюдения помогали составлять календарь, который использовали для ритуалов, земледелия и выбора важных дат.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майя в науке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соединяли наблюдения, вычисления и практические задачи, поэтому их знания помогали и жрецам, и земледельцам.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выделяются счёт и календарь: именно они поддерживали точные наблюдения, праздники и управление жизнью городов.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историко-археологических исследований цивилизации майя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и город Теночтитлан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вырос на островах озера Тескоко и стал столицей сильного государства. Его каналы и мосты помогали передвигаться по городу и соединяли разные районы.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храмы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находились рынки, где обменивали продукты, ткани и украшения. Рядом возвышались большие храмы, подчёркивавшие значение религии и власти.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Чинампы для 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создавали чинампы — искусственные участки земли в воде. На таких плодородных «плавучих огородах» можно было собирать хорошие урожаи почти круглый год.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большом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был густонаселённым и хорошо организованным. Здесь жили правители, воины, ремесленники, торговцы и земледельцы, а город снабжал империю товарами и пищей.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государство ацтеков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власть, войско и хозяйство поддерживали столицу и империю.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90557"/>
            <a:ext cx="3239400" cy="9861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майя, ацтеков и инков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каждой цивилизации был свой путь развития: города майя, империя ацтеков и государство инков в горах Анд.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цивилизации были высокоорганизованными, но развивались в разных природных условиях и по-разному решали задачи власти, земледелия и связи между территориями.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материал по древним цивилизациям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 — владыки Анд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Куско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 был политическим и религиозным центром империи. Отсюда правители управляли землями, где жили разные народы, объединённые одной системой власти и обязанностей.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мосты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построили огромную сеть дорог, которая связывала горы, долины и побережье. Подвесные мосты помогали переходить через ущелья и быстро передавать сообщения.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инки делали террасы и проводили воду по каналам. Это позволяло выращивать урожай там, где обычное поле было бы невозможно.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Кипу для учёта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подсчёта запасов, населения и налогов инки использовали кипу — шнуры с узлами. Такая система помогала управлять большим государством без привычной письменности.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инков была сильной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работала как единое целое: транспорт, сельское хозяйство и управление поддерживали друг друга и помогали людям жить в суровых горных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устойчивость империи давали дороги, склады и управление, а террасы с ирригацией обеспечивали питание населения и запас на трудные годы.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раздела о цивилизации инков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священные места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культурах Солнце, дождь и плодородие считались священными силами. Люди верили, что от них зависят урожай, здоровье и благополучие общины.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проводили церемонии, следили за календарём и объясняли важные события. Их роль была особенно заметна в праздниках, посевах и обрядах в честь богов.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пирамиды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храмы и площади служили местом молитв, жертвоприношений и собраний. Эти сооружения подчёркивали значение религии в жизни города и государства.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священность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часто считались избранниками богов или их представителями. Поэтому политическая власть и религиозные традиции были тесно связаны друг с другом.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народами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обменивали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Америки передавали друг другу соль, какао, обсидиан, ткани, перья, керамику и украшения. Одни товары были нужны в быту, другие ценились как редкие.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двигались по дорогам, рекам и морским маршрутам. Благодаря этому связь поддерживалась между горами, джунглями, равнинами и побережьями, даже если расстояния были большими.
</a:t>
            </a:r>
            <a:endParaRPr lang="en-US" sz="910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товары добывали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давали разные ресурсы: в одних местах добывали камень и соль, в других выращивали какао или собирали ценные перья птиц.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помогал городам богатеть, а людям — получать то, чего не было рядом. Через торговлю распространялись не только вещи, но и новые идеи.
</a:t>
            </a:r>
            <a:endParaRPr lang="en-US" sz="9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выращивали и чем питались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росли в разных климатических зонах: на равнинах, в горах и во влажных тропиках. Это помогало обществам иметь более устойчивое питание.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 строилась на нескольких культурах сразу, поэтому урожай был разнообразным и позволял делать запасы даже при неурожае одной из них.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материал по земледелию древней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здания и повседневная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американские народы возводили пирамиды, дворцы, храмы и крепости. Такие сооружения показывали силу правителей, а также служили религиозным и общественным центрам.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яркие ткани, керамику, маски, украшения и рельефы. Эти вещи украшали дома и храмы, а также рассказывали о богах, войнах и обычаях.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жили земледельцы, ремесленники, воины, жрецы и знать. У каждого слоя были свои обязанности, а общий порядок поддерживал жизнь большого общества.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домов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строили из камня, глины, дерева, тростника и других местных материалов. Выбор зависел от климата, природы вокруг и доступных строительных ресурсов.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находки к знанию о прошлом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собирают предметы, изучают их возраст и сравнивают с надписями, чтобы восстановить жизнь древних народов Америки.
</a:t>
            </a:r>
            <a:endParaRPr lang="en-US" sz="10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завоевание и судьба древних государств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Испанцы прибыли в Америку и вступили в столкновение с государствами ацтеков и инков. Военное превосходство, союзы с местными противниками и новые болезни быстро изменили ход событий.
</a:t>
            </a:r>
            <a:endParaRPr lang="en-US" sz="754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крупных столиц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и Куско были захвачены, а многие города разрушены или опустели. Вместе с политической властью ослабли старые порядки, связанные с прежними правителями и жрецами.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завоевание, потомки древних народов сохранили языки, обычаи, сельскохозяйственные навыки и часть художественных традиций. Их культура продолжает жить и сегодня.
</a:t>
            </a:r>
            <a:endParaRPr lang="en-US" sz="8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Америки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Америка оставила миру города, дороги, пирамиды и знания о земледелии и небе. Эти цивилизации доказали, что великие государства возникали на разных континентах и по-своему меняли историю.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2026-06-02T04:25:14Z</dcterms:created>
  <dcterms:modified xsi:type="dcterms:W3CDTF">2026-06-02T04:25:14Z</dcterms:modified>
</cp:coreProperties>
</file>