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животные: кто живёт рядом с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питомцы зависят от заботы людей и становятся настоящими друзьями при правильных условиях.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держат домашних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заводят питомцев ради общения, помощи в быту и радости ежедневной заботы. Кошки, собаки, рыбки, хомяки, морские свинки и попугаи часто живут в семьях с детьми. У каждого питомца свои привычки: тишина, прогулки или чистая вода и корм.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Кошки: спокойные и самостоятельные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— частый житель дома: ей нужно чистое место для сна, свежая вода, подходящий корм и лоток с наполнителем. Важно регулярно менять наполнитель и следить за чистотой в зоне отдыха.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ухаживают за шерстью сами, но человек отвечает за питание и здоровье. Нужно наблюдать за аппетитом, активностью и чистотой глаз, а при тревожных симптомах обращаться к ветеринару.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жизни домашней кошки — 12–18 лет. Чтобы годы проходили спокойно, особенно важно обеспечить режим кормления, доступ к воде и спокойную атмосферу без лишнего стресса.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требует ежедневных прогулок, игр и общения с хозяином. Она запоминает команды, узнаёт человека по голосу и запаху и нередко проявляет себя как защитник дома. 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собаки нужны поводок, миски, место для отдыха и регулярный уход. Часто именно внимательная прогулка во дворе показывает, как питомец идёт рядом с ребёнком и привыкает к правилам.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Собаки: верные помощники человека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Каких домашних животных заводят чаще всего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обычно кошки и собаки: они хорошо уживаются дома и быстро привыкают к режиму семьи.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относительные доли, заметно, что более крупные и «контактные» питомцы выбирают чаще, а мелкие — реже, но они тоже популярны в семьях.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Примерная структура по общему спросу (условная шкала, без привязки к официальным процентам).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8183" y="1935209"/>
            <a:ext cx="242825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домашних питомцев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Кошка, собака, хомяк, попугай и рыбки отличаются по сроку жизни, уходу, потребности в движении и сложности содержания.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и «сценарий жизни» питомца сложнее (движение, уборка, режим), тем больше времени и внимания требуется хозяину.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— по сведениям из учебных справочных материалов (диапазоны).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53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0666" y="2082714"/>
            <a:ext cx="517045" cy="45959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питомцы для квартиры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свинки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свинки любят спокойное общение и часто реагируют на заботу. Для них важно регулярно давать подходящий корм, следить за водой и не забывать про осторожность при контакте и переноске.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Хомяки часто активны вечером и ночью, поэтому важно продумать тишину в комнате. Им нужна чистая клетка, подходящий корм и безопасное обращение, чтобы животное не пугалось.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Кроликам требуется больше места для движения, чем многим другим мелким питомцам. В квартире особенно важны безопасная зона и аккуратный уход: чистота, правильный рацион и внимательное наблюдение.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уход за питомцем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повседневной заботы — от режима до обращения к ветеринару.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Миски для «разных меню»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Кошкам и собакам подходят готовые корма или сбалансированная домашняя еда по правилам. Для рыбок нужен специальный корм, который соответствует их рациону. Грызунам обычно дают зерно, овощи, зелень и сено. 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«угощать со стола»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люди считают, что животным полезна обычная еда, но случайные продукты могут оказаться вредными. Питомцы нуждаются в питании, которое подходит именно их виду, возрасту и размеру. Лучше выбирать рацион по рекомендациям и не смешивать меню наугад.
</a:t>
            </a:r>
            <a:endParaRPr lang="en-US" sz="905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Корм, вода и правильный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кормлением важно проверить свежесть воды и целостность корма. У разных питомцев разные потребности: рыбкам важны условия в аквариуме, грызунам — подходящие порции и правильная клетка, а кошкам и собакам — режим. Так питание становится безопасным и предсказуемым.
</a:t>
            </a:r>
            <a:endParaRPr lang="en-US" sz="839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кормят домашних животных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4848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23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373" y="2082714"/>
            <a:ext cx="517045" cy="459595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питомца и помощь ветеринара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при которых медлить нельзя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тревожным симптомам относятся отказ от еды, вялость, сильная жажда, кашель, рвота, хромота и необычное поведение. Необычный «режим тишины» тоже требует внимания хозяина.
</a:t>
            </a:r>
            <a:endParaRPr lang="en-US" sz="1154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Осмотры и защита от паразитов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Питомцу нужны прививки, регулярные осмотры у ветеринара и меры против паразитов. Эти шаги помогают вовремя заметить проблемы и снизить риск заражений. 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животное прячется и долго лежит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питомец долго лежит, прячется или не реагирует на обычные игры, это может быть признаком недомогания. Лучше обратиться к специалисту, не дожидаясь ухудшения.
</a:t>
            </a:r>
            <a:endParaRPr lang="en-US" sz="1154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помощь — это шанс на быстрое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хозяин замечает изменения и обращается за помощью, тем выше вероятность избежать серьёзной болезни. Внимательность каждый день — лучшая забота о здоровье.
</a:t>
            </a:r>
            <a:endParaRPr lang="en-US" sz="11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разным питомцам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ежедневной еды и воды, важно учитывать «фоновые» потребности: для собак это прогулки, для кошек — спокойный режим, для рыбок — стабильность воды.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базовые пункты есть у всех, но приоритет различается. Правильный выбор ухода снижает стресс и поддерживает здоровье.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методических рекомендаций по содержанию домашних животных; точные приоритеты зависят от вида и условий (данные без единого публичного численного стандарта).
</a:t>
            </a:r>
            <a:endParaRPr lang="en-US" sz="919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хозяина за животное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уборка и чистота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Поддерживайте чистое место жизни: меняйте подстилку, убирайте лоток, мойте миски. Грязь усиливает запахи и может спровоцировать заболевания.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день: питание и вода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Давайте корм в нужное время и следите, чтобы вода всегда была свежей. Если питомец отказывается от еды дольше одного дня, лучше обсудить это с ветеринаром.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присмотр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оставляйте питомца надолго без воды и корма. Не выпускайте на улицу без присмотра и не допускайте контактов, где может возникнуть стресс или травма.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здоровья и профилактика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поведением, шерстью, аппетитом и активностью. Планируйте осмотры и защиту от паразитов по рекомендациям ветеринара.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питомца для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выбора: условия дома и ресурсы семьи → требования питомца → совместимость по характеру и уровню ухода.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в маленьких делах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морской свинкой или другим небольшим питомцем ребёнок помогает по расписанию: подаёт корм, наполняет поилку, следит за чистотой. Родители напоминают правила безопасного обращения. Постепенно ребёнок начинает выполнять обязанности осознанно и бережно.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забота: как доверие появляется в играх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присаживается рядом и медленно, аккуратно кормит котёнка или щенка. Взрослые показывают, сколько и как давать еду, чтобы питомец чувствовал спокойствие. Так ребёнок учится не торопиться и замечать реакции животного.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и дети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8764" y="1935209"/>
            <a:ext cx="404709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какие преимущества обычно получают семьи и с какими задачами по уходу приходится сталкиваться.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часто связано с образом жизни питомца: активным животным нужно больше времени, «тихим» — больше внимания к среде и чистоте.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практических рекомендаций по домашнему содержанию животных; зависит от породы, вида и условий семьи.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трудности разных питомцев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дразните животное и не делайте резких движений: не тяните за хвост и не будите во время сна. Спокойный подход снижает риск испуга и защитной реакции.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берите без разрешения чужого питомца и не подходите к незнакомой собаке без взрослого. Лучше держать дистанцию, чтобы животное не чувствовало угрозы.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общения всегда мойте руки. Если питомец проявляет необычное поведение или выглядит больным, взрослые должны вмешаться и при необходимости обратиться к ветеринару.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с животными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питомцы удобны для школьной семьи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требуется ежедневных прогулок и переносов, тем проще распределить обязанности. Но все равно важны регулярная уборка и контроль самочувствия.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собаками, кошки и рыбки чаще подходят при ограниченном времени. Птицы и грызуны требуют небольшого места, но плановой чистки и внимания.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типичным требованиям к содержанию; точные показатели зависят от вида, возраста и условий квартиры.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3759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082714"/>
            <a:ext cx="517045" cy="459595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домашних животных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понимают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ориентируются на тон голоса и выражение лица. По спокойной или тревожной реакции хозяина они нередко меняют своё поведение: становятся ближе или, наоборот, отстраняются.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считывают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мурлыкают и могут вести себя по-разному в зависимости от обстановки. Они быстро привыкают к привычкам семьи и часто реагируют на голос и интонацию человека.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Попугаи учатся словам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Попугаи способны повторять слова и звуки, которые слышат чаще всего. Им важно, чтобы общение было регулярным и без резких стрессов, иначе птица может замкнуться.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Рыбки привыкают к режиму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Рыбки запоминают место кормления и время, когда за ними ухаживают. Если соблюдать стабильные условия, они становятся спокойнее и легче переносят изменения в доме.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подготовить перед появлением питомца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6607" y="177742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и обустрайте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Подготовьте место для сна и отдыха, особенно тихий уголок. Для некоторых питомцев нужны подстилка, клетка или переноска, а для рыбок — аквариум с условиями содержания.
</a:t>
            </a:r>
            <a:endParaRPr lang="en-US" sz="1089" dirty="0"/>
          </a:p>
        </p:txBody>
      </p:sp>
      <p:sp>
        <p:nvSpPr>
          <p:cNvPr id="10" name="Text 3"/>
          <p:cNvSpPr txBox="1"/>
          <p:nvPr/>
        </p:nvSpPr>
        <p:spPr>
          <a:xfrm>
            <a:off x="2196357" y="3491927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подготовьте питание и посуду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Поставьте миски для воды и еды, купите подходящий корм. Лучше начать с того рациона, который рекомендуют для конкретного вида, чтобы избежать резких изменений.
</a:t>
            </a:r>
            <a:endParaRPr lang="en-US" sz="976" dirty="0"/>
          </a:p>
        </p:txBody>
      </p:sp>
      <p:sp>
        <p:nvSpPr>
          <p:cNvPr id="11" name="Text 4"/>
          <p:cNvSpPr txBox="1"/>
          <p:nvPr/>
        </p:nvSpPr>
        <p:spPr>
          <a:xfrm>
            <a:off x="4373491" y="1882202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Подберите предметы ухода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Подготовьте игрушки, средства для уборки и необходимые принадлежности: лоток и наполнитель, подстилку, кормушки. Это помогает в первые дни сохранять порядок и спокойствие.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6673107" y="370011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дни: тишина и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Дайте питомцу время привыкнуть к новому дому без лишних гостей и громких звуков. Внимательно наблюдайте за поведением, чтобы вовремя заметить волнение или признаки недомогания.
</a:t>
            </a:r>
            <a:endParaRPr lang="en-US" sz="97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Питомец делает дом добрее — но только с ответственностью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дарят радость, учат заботе и помогают детям быть внимательнее к живым существам. При этом нужны время, деньги, чистота и уход. Выбирайте питомца по семье — и он будет жить спокойно и долго.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2026-05-12T08:24:36Z</dcterms:created>
  <dcterms:modified xsi:type="dcterms:W3CDTF">2026-05-12T08:24:36Z</dcterms:modified>
</cp:coreProperties>
</file>