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динамика населения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уже превысило 8 млрд и продолжает меняться.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миру неравномерно, а изменения рождаемости, смертности и миграций напрямую влияют на школы, жильё, работу, транспорт и качество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демография важна для географии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рост численности населения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миллиард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1804 году человечество достигло рубежа в один миллиард человек. Это заняло тысячелетия, но стало важной точкой отсчёта для дальнейшего ускорения демографического роста.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в XX веке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интервалы между миллиардными рубежами резко сократились. Рост населения ускорился благодаря достижениям медицины, санитарии и более стабильному обеспечению людей продовольствием.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детской смертности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вакцинации, антибиотиков и медицинской помощи уменьшило смертность в раннем возрасте. Это заметно повысило выживаемость детей и увеличило общую численность населения.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современному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середины XX века население мира росло особенно быстро, потому что смертность снижалась быстрее, чем рождаемость. Именно этот разрыв создал демографический взрыв.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XXI века рост сохраняется, но темпы постепенно замедляются. Всё больше стран вступают в стадию, когда семьи становятся меньше, а прирост населения снижается.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почти непрерывный рост численности населения, особенно быстрый после 1950 года.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быстрее мир проходил миллиардные рубежи, но в последние десятилетия рост начинает замедляться.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исторические оценки численности населения мира; дата: 1804–2022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рубежи роста населения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 регионам мира в 2024 году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население мира сосредоточено в нескольких крупных регионах, прежде всего в Азии.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остаётся главным демографическим центром мира, а Африка выделяется как самый быстрорастущий регион.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населенные страны мира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мировых гиганта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вместе концентрируют почти 2,9 млрд жителей. Именно эти две страны определяют значительную часть мировых демографических тенденций и оказывают большое влияние на глобальную статистику.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лидер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2023 году Индия обогнала Китай и стала самой населённой страной мира. Это важный исторический сдвиг, отражающий разные темпы рождаемости и возрастной структуры.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число крупнейших стран также входят США, Индонезия, Пакистан, Нигерия и Бразилия. Они показывают, что большие по населению государства распределены по разным континентам.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стран-гигантов находится в Азии, но крупные населённые государства есть также в Северной Америке, Африке и Южной Америке. Это подчёркивает глобальный масштаб демографических различий.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первыми двумя странами и остальными особенно велик, что делает глобальную демографическую карту очень неравномерной.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значительно опережают остальные страны, а Азия остаётся главным центром концентрации 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наибольшим населением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заметно снизился по сравнению с серединой XX века, а в ряде стран уже не обеспечивает простое воспроизводство населения.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на одну женщину составляет суммарный коэффициент рождаемости в мире в 2024 году.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во многих странах становятся меньше, а возраст первых рождений постепенно повышается, особенно в городах и в более образованных обществах.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отражает демографический переход: по мере развития общества рождаемость снижается, а естественный прирост замедляется.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в 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640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ожидаемая продолжительность жизни в мире приблизилась к 73 годам. Это отражает общий успех здравоохранения, улучшение питания и более широкую доступность медицинской помощи.
</a:t>
            </a:r>
            <a:endParaRPr lang="en-US" sz="1709" dirty="0"/>
          </a:p>
        </p:txBody>
      </p:sp>
      <p:sp>
        <p:nvSpPr>
          <p:cNvPr id="10" name="Text 2"/>
          <p:cNvSpPr txBox="1"/>
          <p:nvPr/>
        </p:nvSpPr>
        <p:spPr>
          <a:xfrm>
            <a:off x="4673503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 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 во многом связано с вакцинацией и антибиотиками. Эти достижения резко уменьшили число смертей от инфекций, которые раньше уносили огромные человеческие потери.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8629367" y="2120899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санитария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безопасной питьевой воде, канализации и гигиене снизил риск эпидемий. Именно эти меры особенно заметно повлияли на выживаемость детей и общее здоровье населения.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2708274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детская смертность сократилась по сравнению с серединой XX века. Это стало одним из главных факторов быстрого роста населения в прошлом столетии.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664138" y="4160925"/>
            <a:ext cx="3191856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Пандемийный сбой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временно ухудшила демографические показатели в 2020–2021 годах. Она показала, что даже при общем прогрессе здравоохранения смертность может быстро изменяться.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Смертность, продолжительность жизни и роль медицины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демографического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классическую модель изменения рождаемости и смертности по мере социально-экономического развития стран.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миграции меняют карту населения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деревни в мегаполис
</a:t>
            </a:r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поток людей направляется туда, где больше рабочих мест, образования и медицинских услуг. Поэтому крупнейшие города быстро растут, а сельские районы теряют часть активного населения и трудовых ресурсов.
</a:t>
            </a:r>
            <a:endParaRPr lang="en-US" sz="168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границы и 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миграции особенно заметны между соседними странами и внутри крупных регионов. Люди переезжают из территорий с низкими доходами в более благополучные государства, где выше уровень жизни и стабильнее занятость.
</a:t>
            </a:r>
            <a:endParaRPr lang="en-US" sz="162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Аэропорты, морские порты, железнодорожные станции и столицы становятся точками концентрации потоков. На карте мира именно такие узлы лучше всего показывают, как миграции перераспределяют население между странами и внутри них.
</a:t>
            </a:r>
            <a:endParaRPr lang="en-US" sz="16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усиливает спрос на транспорт, жилье и коммунальные услуги, а также ускоряет формирование городских агломераций и пригородов.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75 лет городское население выросло более чем вдвое, и тенденция продолжается: урбанизация становится главным направлением перераспределения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оценки на 2024 год и прогноз на 2050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как ведущий демографический процесс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показывают, как распределены дети, трудоспособные и пожилые люди в мировой численности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основном опирается на трудоспособное население, но нагрузка на школы и пенсионные системы заметно различается по регионам.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 рост расходов на медицину, уход и социальную поддержку, а также сокращение доли трудоспособных жителей во многих странах.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16%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может составить доля людей 65 лет и старше к 2050 году.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сценариев показывает, насколько сильно на будущее влияют рождаемость, продолжительность жизни и миграции.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разных сценариях население мира к концу века либо продолжит умеренный рост, либо стабилизируется, поэтому ключевым фактором станет динамика Африки.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численности населения до 2100 года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3512" y="0"/>
            <a:ext cx="3308449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22075" y="355600"/>
            <a:ext cx="84393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главный регион будущего роста населения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Африка даст наибольшую часть мирового прироста населения в ближайшие десятилетия. Молодая возрастная структура означает много будущих родителей и долгосрочный демографический потенциал.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Быстрорастущие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рост в Нигерии, Эфиопии, Демократической Республике Конго, Египте и Танзании. В этих странах численность населения увеличивается быстрее, чем во многих других регионах мира.
</a:t>
            </a:r>
            <a:endParaRPr lang="en-US" sz="1294" dirty="0"/>
          </a:p>
        </p:txBody>
      </p:sp>
      <p:sp>
        <p:nvSpPr>
          <p:cNvPr id="13" name="Text 4"/>
          <p:cNvSpPr txBox="1"/>
          <p:nvPr/>
        </p:nvSpPr>
        <p:spPr>
          <a:xfrm>
            <a:off x="6122033" y="411715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молодости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детей и молодежи может стать ресурсом развития, если будут созданы рабочие места, качественное образование и доступ к современным услугам здравоохранения.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вызов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требует расширения школ, больниц, жилья, водоснабжения и транспорта. Без таких вложений демографический потенциал может перейти в социальную нагрузку.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континента демографический переход еще не завершен, поэтому рождаемость остается относительно высокой, а темпы прироста — одними из самых значительных в 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показателей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находятся на разных этапах демографического перехода, поэтому их демографические задачи заметно отличаются.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одни страны решают проблему избытка молодежи и роста населения, а другие — старения и сокращения численности.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национальные демографические оценки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95495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возрастной состав населения определяют объем рабочей силы, потребительский спрос и темпы экономического роста, а также влияют на возможности развития регионов и стран.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питание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усиливает нагрузку на продовольственные системы, запасы воды и энергии. Поэтому вопрос обеспеченности ресурсами становится центральным для устойчивого развития.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инфраструктура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миграции требуют новых школ, жилья, транспорта и больниц. Без планирования города сталкиваются с перегрузкой, неравенством и ухудшением качества жизни.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будущего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выходит не только количество людей, но и то, где они живут, сколько им лет и насколько эффективно общество может обеспечить достойные условия жизни.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населения важна для будущего мира
</a:t>
            </a:r>
            <a:endParaRPr lang="en-US" sz="2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 — ключ к пониманию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продолжает расти, но все медленнее и неравномернее. Будущее зависит от рождаемости, смертности, миграций, урбанизации и того, насколько страны смогут адаптироваться к новым условиям.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2026-06-02T22:04:06Z</dcterms:created>
  <dcterms:modified xsi:type="dcterms:W3CDTF">2026-06-02T22:04:06Z</dcterms:modified>
</cp:coreProperties>
</file>