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Общественно-политическое развитие Запада: эпоха перемен, 1850–1900 гг.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преобразования в Западной Европе и Северной Америке второй половины XIX 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перемен в Западных странах после 1850 года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революций 1848 года западные страны начинают переход к индустриальным обществам с новыми технологиями, урбанизацией и политической борьбой за права и свободы.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урбанизация и классы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городов вызван миграцией населения с сельских территорий в индустриальные центры, меняя демографический ландшафт Запада.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новые классовые группы: рабочий класс, буржуазия и технические специалисты, формирующие основу индустриального общества.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более половины населения многих западных стран проживало в городах, что отражало глубинные социальные сдвиги.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сопровождался формированием новых социальных структур и изменением роли традиционных элит.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урбанизации в западных странах (1850–1900)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стал крупнейшим городом мира, быстро развивались мегаполисы Нью-Йорк, Берлин и Париж.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значительный рост городов и концентрация населения в крупных центрах промышленности и торговли.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отчёты западных стран, конец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экономический рост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отрасли, включая электротехнику и нефтехимию, революционизировали промышленность и расширили производство товаров массового потребления.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электричества и паровых машин способствовало росту производства и конкурентоспособности западных экономик.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крупных корпораций, таких как Siemens, General Electric, укрепило экономическую мощь и стимулировало инновации.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в западных странах (1860–1900, тыс. км)
</a:t>
            </a:r>
            <a:endParaRPr lang="en-US" sz="1959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железнодорожной инфраструктуры способствовал развитию торговли и освоению новых регионов в период индустриализации.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лидировали по протяжённости сети, что ускорило экономическое развитие и национальное единство.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железнодорожных компаний, конец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реформы и трансформация общества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и феодальных порядков в Австрийской империи расширила личные свободы и экономические возможности граждан.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завершило процесс консолидации национального государства под парламентской властью.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самоуправление городов и расширение политических свобод способствовали развитию гражданского общества.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равенства перед законом и свободы слова заложило основы демократических институтов в Западной Европе.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и формирование государств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Германии: путь к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вела последовательные войны с Данией, Австрией и Францией, что позволило создать мощное объединённое германское государство в 1871 году с провозглашением Второго рейха.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национальное возрождение и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завершила объединение в 1871 году, сделав Рим столицей. Национальные движения способствовали укреплению самосознания и созданию современных государственных структур.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форм правления на Западе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провозглашена Третья республика с демократической конституцией и расширением выборных институтов.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Германской империи — усиление монархической власти с элементами парламентаризма.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1870-х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формирует конституционную монархию с парламентским управлением, приближаясь к западным моделям правительства.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развивает парламентскую монархию, расширяя роли выборных органов и местного самоуправления.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в Великобритании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избирательная реформа 1867 года удвоила количество избирателей, расширив политическое участие рабочих и среднего класса.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тайного голосования (1872) повысило честность выборов и доверие к политической системе.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профсоюзов способствовала активизации рабочих, укреплению демократических процессов и росту влияния политических партий.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законодательство Германской империи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1883 году в Германии при руководстве Бисмарка запущено обязательное медицинское страхование, обеспечивающее рабочим доступ к лечению и снижению рисков, связанных с болезнями и травмами.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1884 принят закон о страховании от несчастных случаев на производстве, предоставляющий материальную поддержку пострадавшим работникам и их семьям.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 1889 года введена система пенсионного обеспечения для пожилых рабочих, обеспечивающая социальную стабильность и признание работы государства в социальной сфере.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были ограничены детский труд и продолжительность рабочего дня, что значительно улучшило условия труда и защитило права самых уязвимых слоев населения.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и развитие Третьей республики во Франции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республика была провозглашена в 1870 году после падения Второй империи, учредив демократический строй с премьер-министром, парламентом и президентом.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Жюля Ферри 1881–1882 ввели обязательное бесплатное светское начальное образование, способствуя формированию грамотного и свободомыслящего 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избирательных прав и закрепление свободы печати и собраний создали предпосылки для активного гражданского общества и политической конкуренции.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 и социальные изменения в США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была принята Тринадцатая поправка (1865), обеспечившая отмену рабства на всей территории Соединённых Штатов.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Четырнадцатая и Пятнадцатая поправки гарантировали гражданские права и избирательные права бывшим рабам, усиливая равноправие в обществе.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Реконструкции стремилась интегрировать южные штаты и освободить афроамериканцев в политическую и социальную жизнь страны.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началась индустриализация и формирование политики сегрегации, что привело к сложным социальным трансформациям и расовым конфликтам.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в Германии в период с 1871 по 1900 годы показывает её стремительное экономическое развитие.
</a:t>
            </a:r>
            <a:endParaRPr lang="en-US" sz="2011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третью четверть XIX века Германия утроила выпуск промышленной продукции, что вывело её на лидирующие позиции среди европейских держав.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статистические данные по промышленному производству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массовых политических партий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начиная с 1863 года, сформировалась Социал-демократическая партия, объединившая рабочие организации и представляющая интересы пролетариата.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Либеральная партия стала влиятельной силой с 1859 года, а Лейбористская партия, образованная в 1900 году, представила интересы рабочего класса.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начали активно формироваться социалистические и радикальные партии, в частности Радикальная партия была основана в 1901 году, отражая политическое разнообразие 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рабочее движение и профсоюзы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1864 году на основе борьбы рабочих по всей Европе и США создан Первый Интернационал, объединивший сторонников социализма и защиты трудящихся.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1889 года действует Второй Интернационал, продолживший координацию социалистических организаций на международном уровне.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Профсоюзы, такие как британские Trade Unions и немецкий Allgemeiner Deutscher Arbeiterverein, стали центрами борьбы за права и улучшение условий труда.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движения боролись за повышение зарплаты, сокращение рабочего дня и внедрение социальных гарантий, укрепляя свою социально-политическую роль.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Феминистское движение: борьба за права женщин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с 1867 года суфражистки во главе с Миллицент Фосетт начали активную борьбу за избирательные права женщин.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женщины добились доступа к высшему образованию и возможностям работать в ранее недоступных сферах.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волна феминизма сопровождалась массовыми манифестациями и политическими петициями, что привело к принятию первых законов в пользу женщин.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Идеологические течения и их влияние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Марксизм, изложенный в «Манифесте Коммунистической партии» (1848), оказывал значительное влияние на формирование рабочих партий и социалистических движений.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Анархизм, представленный Прудоном и Бакуниным, выступал за ликвидацию государства и пропагандировал прямое действие и самоуправление.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Либерализм поддерживал идеи индивидуальной свободы, рыночной экономики и гражданских прав, составляя основу многих реформ и политических партий.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Социал-реформизм предлагал постепенные изменения через законодательство и социальную политику, балансируя между революцией и консерватизмом.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гражданских свобод и модернизация общества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увеличилось количество гражданских свобод: введены свобода печати, собраний и требований к обязательному образованию.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об обязательном школьном обучении способствовали росту грамотности и формированию активного гражданского 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реформы укрепили модернизацию институтов и подготовили почву для дальнейшего развития демократических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общественно-политических преобразований для современного Запада
</a:t>
            </a:r>
            <a:endParaRPr lang="en-US" sz="2419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второй половины XIX века заложили фундамент демократических институтов и социальных гарантий, обеспечив Западу устойчивое развитие и мировое лидерство в последующем веке.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2026-05-11T06:12:21Z</dcterms:created>
  <dcterms:modified xsi:type="dcterms:W3CDTF">2026-05-11T06:12:21Z</dcterms:modified>
</cp:coreProperties>
</file>