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в XIX–XX веках: экономическое лидерство и политические реформы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ставшая центром промышленности и политических перемен мирового масштаба.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Великобритания лидировала в Европе благодаря промышленной революции, мощному флоту и колониальной экспансии. Новые профессии и городское население формировали современное общество и экономику.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могущества и развития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революция: корни экономического успеха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фабрик и машин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привела к массовому появлению фабрик с паровыми машинами, что ускорило производство текстиля и металлов. Это изменило структуру экономики и общества.
</a:t>
            </a:r>
            <a:endParaRPr lang="en-US" sz="179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демография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1800 по 1850 год число городских жителей возросло втрое. Города стали центрами производства и новых социальных связей, свидетельствуя о кардинальной перестройке страны.
</a:t>
            </a:r>
            <a:endParaRPr lang="en-US" sz="1871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отрасли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Текстильная промышленность, металлургия и машиностроение стали главными индустриями, обеспечивая Великобритании лидерство на мировой арене и экспорт товаров.
</a:t>
            </a:r>
            <a:endParaRPr lang="en-US" sz="186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как мировой торговый узел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 и торговые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порты, такие как Ливерпуль и Лондон, стали центрами международной торговли, связывая Британию с колониями и другими странами мира.
</a:t>
            </a:r>
            <a:endParaRPr lang="en-US" sz="1438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торговых компаний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Компании, как Ост-Индская, контролировали поставки чая, хлопка и специй, обеспечивая Великобритании доминирование в колониальном и торговом бизнесе.
</a:t>
            </a:r>
            <a:endParaRPr lang="en-US" sz="1438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колоний в 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снабжали сырьём и покупателями британских товаров, что создало основу для масштабного экономического роста и расширения империалистического влияния.
</a:t>
            </a:r>
            <a:endParaRPr lang="en-US" sz="14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политических реформ: расширение избирательного права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26172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1884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избирательных прав для сельских жителей, приближая равенство в правах голосования.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26172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1832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первой парламентской реформы расширило права голосовать для горожан, положив начало демократизации.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26172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1867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акт значительно увеличил число избирателей, вовлекая рабочих и новые социальные группы.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26172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старше 30 лет получили право голоса, отмечая важный шаг в борьбе за гендерное равноправие.
</a:t>
            </a:r>
            <a:endParaRPr lang="en-US" sz="1900" dirty="0"/>
          </a:p>
        </p:txBody>
      </p:sp>
      <p:sp>
        <p:nvSpPr>
          <p:cNvPr id="14" name="Text 6"/>
          <p:cNvSpPr txBox="1"/>
          <p:nvPr/>
        </p:nvSpPr>
        <p:spPr>
          <a:xfrm>
            <a:off x="9077400" y="2606225"/>
            <a:ext cx="26172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женщины старше 21 года получили избирательные права наравне с мужчинами, завершив эволюцию избирательного права.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протекционистских мер позволила свободной торговле развиваться, улучшая доступность продуктов и поддерживая промышленный прогресс.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1846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года отменили хлебные законы, что снизило цены и стимулировало экономический рост.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реформе 1846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Викторианский расцвет экономики и культуры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Культуре и образованию уделялось особое внимание: развивались музеи, библиотеки и книгоиздание, что способствовало росту образования и просвещению населения.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правления королевы Виктории промышленное производство и строительство активно развивались. Сотни километров железных дорог связали страну, превратив Лондон в мировой мегаполис.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империя: ресурсная база и влияние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— "жемчужина империи"
</a:t>
            </a:r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колония с богатейшими ресурсами, Индия обеспечивала Британию сырьём и служила огромным рынком для британских товаров.
</a:t>
            </a:r>
            <a:endParaRPr lang="en-US" sz="1822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 Австралия: базы для экспансии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становились экономическими и военными опорами, способствуя расширению влияния Британии в Северной Америке и Тихом океане.
</a:t>
            </a:r>
            <a:endParaRPr lang="en-US" sz="1746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и Египет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власть в этих регионах укрепляла контроль над стратегическими торговыми путями и помогала обеспечивать безопасность империи.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 и защита трудящихся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 год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государственные пенсии для пожилых, что стало первым шагом к поддержке граждан старшего возраста.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1911 год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 Закон о страховании здоровья и несчастных случаев, обеспечивший медицинскую помощь и защиту работникам.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Усилена защита трудящихся, введены пособия по безработице, начало формирования социального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достижения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и промышленный 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паровой машины Джеймса Уатта заложило основу для механизации производства, увеличив объемы выпуска товаров и повысив эффективность фабрик.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стандартизация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железная дорога между Стоктоном и Дарлингтоном стала прорывом в транспорте. Введение стандартного времени упорядочило расписание, улучшая работу железнодорожного сообщения и бизнеса.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— центр мировой финансовой системы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Лондон превратился в крупнейший финансовый центр Европы, привлекая капитал и инвесторов со всего мира. Здесь формируются основы современного глобального рынка капитала.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1801 году была основана Лондонская фондовая биржа — одна из старейших в мире. Банковские учреждения Лондона играют ключевую роль в финансировании международной торговли и инвестиций.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влияние: язык, право и культура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английского языка и британского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стал lingua franca благодаря колониальной экспансии Великобритании. Британская правовая система с прецедентным правом стала моделью для многих стран, обеспечивая порядок и развитие.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мировую культуру и спорт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литература, включая произведения Шекспира и Джейн Остин, получает мировое признание. Спорт, такой как футбол и крикет, широко распространён в бывших колониях и за их пределами.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200" y="129898"/>
            <a:ext cx="11212200" cy="108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преобразования в XX веке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655800" y="3539875"/>
            <a:ext cx="24282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 год — создание NHS
</a:t>
            </a:r>
            <a:pPr algn="l" indent="0" marL="0">
              <a:lnSpc>
                <a:spcPct val="100000"/>
              </a:lnSpc>
              <a:buNone/>
            </a:pPr>
            <a:r>
              <a:rPr lang="en-US" sz="172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Национальной службы здравоохранения обеспечил бесплатную медицинскую помощь для всех граждан, что значительно повысило уровень здоровья населения.
</a:t>
            </a:r>
            <a:endParaRPr lang="en-US" sz="1630" dirty="0"/>
          </a:p>
        </p:txBody>
      </p:sp>
      <p:sp>
        <p:nvSpPr>
          <p:cNvPr id="10" name="Text 3"/>
          <p:cNvSpPr txBox="1"/>
          <p:nvPr/>
        </p:nvSpPr>
        <p:spPr>
          <a:xfrm>
            <a:off x="3405350" y="2587375"/>
            <a:ext cx="24573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Всеобщее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системы обязательного бесплатного образования обеспечило равные возможности для детей разных социальных слоёв.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122224" y="1852925"/>
            <a:ext cx="25137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 год — пенсии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государственных пенсий создало базу социальной защиты для пожилых граждан и укрепило социальную справедливость.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8923975" y="1055875"/>
            <a:ext cx="24894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— защита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законов о защите работников и пособиях по безработице помогла снизить уровень бедности и повысить стандарты жизни.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 место в мире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активно участвует в международных организациях, таких как ООН, обеспечивая мир и сотрудничество на глобальном уровне.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входит в НАТО с момента основания в 1949 году, играя важную роль в обеспечении безопасности в Европе и мире.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2020 году Великобритания завершила процесс выхода из ЕС — Брексит, сохранив значительное влияние в мировой политике и экономике.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Приватизация государственных предприятий с 1980-х годов стимулировала развитие рыночной экономики и повысила эффективность бизнеса.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увеличиваются иностранные инвестиции, что способствует росту инновационного сектора и технологическому развитию.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учреждения, такие как Оксфорд и Кембридж, становятся центрами мирового научного прогресса.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активно поддерживает развитие новых технологий и предпринимательства, укрепляя экономический потенциал страны.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конца XX — начала XXI 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страны на 2023 год составляет около 3,1 трлн долларов США, при этом сфера услуг занимает более 78% экономики, являясь ведущей отраслью.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 мировом рейтинге по объёму ВВП, что отражает экономическую мощь Великобритании.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 (МВФ), 2023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развитию зелёной экономики и внедрению IT-технологий для устойчивого роста и модернизации.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Брексита британская экономика сталкивается с сокращением торговли с ЕС и необходимостью пересмотра многих законодательных актов.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инфляции и сложности с обеспечением стабильности вызывают необходимость проведения экономических реформ и поддержки населения.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направления развития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государственные институты гарантируют стабильность и верховенство закона, что привлекает инвестиции.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опыт проведения реформ обеспечивает адаптацию к меняющимся мировым условиям и поддержание конкурентоспособности.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экономика позволяет быстро реагировать на глобальные вызовы и эффективно использовать внутренние ресурсы.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образования и инновационный потенциал способствуют развитию науки и технологий, укрепляя позиции страны.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устойчивости британского лидерства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Приоритетным направлением остаются инвестиции в науку и технологии для поддержания конкурентоспособности на мировой арене.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правовой и социальной сферах способствуют социальной защите и развитию человеческого капитала.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экологически чистых технологиях и устойчивом развитии помогает решать глобальные задачи изменения климата.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Будущее: новые вызовы и перспективы Великобритании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— пример успешных реформ и инноваций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Великобритании показывает, как инновации, реформы и управление империей создают условия для экономического процветания и устойчивости, важные для всех стран мира.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2026-05-11T02:52:18Z</dcterms:created>
  <dcterms:modified xsi:type="dcterms:W3CDTF">2026-05-11T02:52:18Z</dcterms:modified>
</cp:coreProperties>
</file>