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Моллюски: разнообразие, строение,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130 тысяч видов моллюсков живут в воде и на суше, играя важную роль в природе.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более 540 миллионов лет назад. Они населяют океаны, реки и влажные почвы по всему миру, участвуя в пищевых цепях и обеспечивая круговорот веществ.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и строение моллюсков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мягкое и покрыто кожно-мускульным мешком и мантией, что обеспечивает защиту и движение.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есть нога для передвижения, мантийная полость с органами дыхания и раковина, которая защищает тело.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строении отсутствует сегментация, но развиты внутренние системы: пищеварительная, кровеносная, выделительная и нервная.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Брюхоногие: улитки и слизни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обладают спиральной раковиной, развитыми органами чувств и разнообразным образом жизни на суше и в воде
</a:t>
            </a:r>
            <a:endParaRPr lang="en-US" sz="1136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Двустворчатые: мидии и устрицы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имеют раковину из двух створок, дышат жабрами и фильтруют пищу из воды, обитают в морях и пресных водоёмах.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осьминоги и кальмары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сложной нервной системой, щупальцами с присосками и быстрым реактивным движением, что делает их отличными хищниками.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 и их представители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10220"/>
            <a:ext cx="6060571" cy="22032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разных классов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особенности трех классов моллюсков по строению раковины, способу передвижения и типу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доминируют по количеству видов; головоногие характеризуются высокоспециализированной морфологией.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мировой фауне моллюсков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насчитывает около 90 тысяч видов, включая наземных и водных форм, что делает его самым многочисленным среди моллюсков.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 брюхоногих спиральная или коническая, обеспечивающая защиту мягкому телу от внешних угроз.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 голова с органами чувств и радулой — специализированным ротовым аппаратом для сбора пищи.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формы дышат жабрами, тогда как сухопутные обеспечивают газообмен с помощью лёгких.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характеристика и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двух створок, соединённых мощными мышцами, что обеспечивает защиту и подвижность оболочки.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служат одновременно для дыхания и фильтрации пищи, позволяя успешно питаться микроскопическими частицами.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солёной и пресной воде, предпочитая или зарываться в грунт, или прикрепляться к твёрдым поверхностям.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особенности и среды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интеллект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крупнейшим среди моллюсков мозгом и развитой нервной системой, что позволяет проявлять сложное поведение и обучаемость.
</a:t>
            </a:r>
            <a:endParaRPr lang="en-US" sz="110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 достигается выбрасыванием воды из мантийной полости, что обеспечивает высокую скорость и манёвренность в воде.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функции щупалец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 многочисленными присосками служат для захвата добычи, межвидового общения и изучения окружающей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строение и адаптации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и образ жизни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распространяются в морских и пресных водах, а также на суше в условиях повышенной влажности и тенистости.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ведут одиночный образ жизни, другие — образуют колонии и скопления для размножения и защиты.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свободноживущие формы, способные активно передвигаться, и прикреплённые, приспособленные к фиксированному образу жизни.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моллюсков разнообразны: от морского дна и пресных водоёмов до почвы и растительности.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питаются растениями и органическим детритом, измельчая пищу с помощью радулы. Они играют важную роль в разложении и переработке органики.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и головоногие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фильтраторы, собирают питательные частицы с помощью жабр. Головоногие — активные хищники, охотятся с помощью щупалец и обладают ядовитыми железами.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моллюсков: фильтраторы, растительноядные, хищники
</a:t>
            </a:r>
            <a:endParaRPr lang="en-US" sz="25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моллюсков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размножаются половым путём, у многих брюхоногих встречается гермафродитизм, когда один организм совмещает признаки обоих полов, что повышает шансы на размножение.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проходит через стадию личинки — велигеры, которая выходит из яйца и постепенно превращается во взрослую особь, изменяясь по строению и образу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двустворчатых и части брюхоногих моллюсков происходит внешнее оплодотворение, когда яйца и сперма встречаются в воде, что способствует разбросу потомства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классов моллюсков в общем числе видов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показывают, что брюхоногие доминируют по численности среди моллюсков, что связано с их адаптивностью и различными образами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брюхоногих отражает их широкое распространение и разнообразие по сравнению с другими классами моллюсков.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фауна моллюсков, обновлённые данные 2023 года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такие как мидии, устрицы, кальмары и виноградные улитки, широко потребляются человеком, обеспечивая питательные белки и минералы в рационе многих народов.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раковин и жемчуга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применяются для изготовления декоративных изделий и пуговиц, а жемчуг, добываемый из двустворчатых, высоко ценится в ювелирном производстве.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и ремесленная 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Высушенных моллюсков используют как белковый корм для сельскохозяйственных животных, а также в изготовлении поделок и украшений, что поддерживает ремесленные традиции.
</a:t>
            </a:r>
            <a:endParaRPr lang="en-US" sz="103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моллюсков для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медицина: применение и исследования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моллюсков, например, конусов, получают препараты, снижающие артериальное давление и обладающие уникальными биологическими свойствами для лечения различных заболеваний.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головоногих моллюсков активно изучаются для создания новых обезболивающих средств, особенно эффективных при хронических болях и нервных расстройствах.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Протеиновые вещества из тканей моллюсков применяются в биомедицинских технологиях, включая производство биоматериалов для протезирования и диагностики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жемчуга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образуется в раковине двустворчатых моллюсков, когда инородное тело покрывается слоями перламутра. Это естественный защитный механизм моллюска.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жемчуга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морской, речной и культивированный жемчуг. Особенно ценится культивированный жемчуг, который выращивают с помощью специальных технологий.
</a:t>
            </a:r>
            <a:endParaRPr lang="en-US" sz="108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метод культивирования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стала одним из лидеров в культивировании жемчуга, улучшая качество и количество продукции, что позволило сделать жемчуг доступным и популярным.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Жемчуг: механизм образования и виды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являются важным источником пищи для множества хищников — рыб, птиц и млекопитающих, поддерживая пищевые сети в экосистемах.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участвуют в разложении органических остатков, способствуя быстрому возвращению питательных веществ в почву и воду.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моллюсков их раковины превращаются в известковые отложения, которые влияют на формирование почв и донных осадков.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моллюсков чувствительны к изменениям в окружающей среде, что делает их надёжными биоиндикаторами состояния экосистем.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природных сообществах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9974" y="1935209"/>
            <a:ext cx="420467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виды моллюсков с указанием среды обитания, питания, максимального размера и значения для человека и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образа жизни моллюсков отражает их важную роль в природных и хозяйственных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моллюскам,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виды моллюсков и их характеристики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может достигать длины до 18 метров и веса около 275 килограммов, что делает его одним из крупнейших беспозвоночных в мире.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улиток обладают способностью регенерировать повреждённые органы, что свидетельствует о высокой адаптивности этих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найденные раковины моллюсков имеют возраст свыше 500 миллионов лет, подчёркивая древность и устойчивость этого типа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моллюсках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чрезмерного сбора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сбор моллюсков для пищи и промышленности приводит к снижению численности их популяций, что требует ограничений и контроля добычи.
</a:t>
            </a:r>
            <a:endParaRPr lang="en-US" sz="109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утрата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промышленными и бытовыми отходами разрушает естественные места обитания моллюсков, снижая их выживаемость и разнообразие.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законодательные меры и экологические программы помогают сохранять редкие виды моллюсков и восстанавливать их численность в природе.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моллюсков: угрозы и меры сохранения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ключевую роль в экосистемах и жизни человека, являясь источником пищи, материалов и индикаторами здоровья окружающей среды, поэтому их сохранение жизненно важно.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2026-05-08T20:47:40Z</dcterms:created>
  <dcterms:modified xsi:type="dcterms:W3CDTF">2026-05-08T20:47:40Z</dcterms:modified>
</cp:coreProperties>
</file>