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создавалось трудом крестьянина?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земли, травы, льна и дерева рождались нужные вещи для жизни?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жил в деревне и каждый день работал на земле. Он растил хлеб, овощи и животных, а ещё делал вещи для дома своими руками, чтобы семье хватало всего нужного круглый год.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и его большое хозяйство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каши из зерна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с поля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крестьянских полях выращивали рожь, пшеницу, овёс и ячмень. Из собранных колосьев получалось зерно, из которого потом делали муку для 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 и выпечка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мололи на мельнице или дома, а затем пекли хлеб, лепёшки и пироги. Из муки также варили каши, которые хорошо насыщали после работы.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продукт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считался самым важным продуктом в семье. Он долго не портился, его можно было брать в дорогу и есть почти с любым другим блюдом.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Сытная еда 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и хлеб помогали людям не оставаться голодными даже в трудные дни. Такая простая еда была вкусной, полезной и очень надёжной.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с огорода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росло на грядках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выращивали картофель, капусту, морковь, свёклу, лук и репу. Эти овощи были привычной и очень нужной частью деревенского стола.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каждый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ели свежими, варили в супах и кашах, а часть запасали на потом. Так огород помогал семье иметь пищу не только летом, но и зимой.
</a:t>
            </a:r>
            <a:endParaRPr lang="en-US" sz="1285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Заготовки на зиму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Капусту квасили, овощи сушили или складывали в погреб. В холодное время года такие заготовки выручали, когда свежих продуктов было мало.
</a:t>
            </a:r>
            <a:endParaRPr lang="en-US" sz="1285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 как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погребе овощи хранились дольше и не портились так быстро. Это было настоящее деревенское хранилище, где всё лежало по порядку.
</a:t>
            </a:r>
            <a:endParaRPr lang="en-US" sz="1285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грядках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собрать хороший урожай, нужно было полоть, поливать и рыхлить землю. Огород требовал заботы, но потом щедро благодарил семью.
</a:t>
            </a:r>
            <a:endParaRPr lang="en-US" sz="12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 для коров, лошадей и овец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заготовка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крестьяне косили траву и сушили её на сено. Это была важная работа, потому что зимой животным нужна была сытная кормёжка.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 ели коровы, лошади, овцы и козы. Оно помогало животным пережить холодное время года, когда свежей травы на лугу уже не было.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хорошему корму корова давала молоко, а лошадь оставалась сильной для работы в поле и перевозки тяжёлых вещей.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масло, сметана и творог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Молоко от коровы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 в деревне берегли, потому что она давала молоко каждый день. Оно было основой многих блюд и подходило и детям, и взрослым.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Простые вкусные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молока делали сметану, масло и творог. Эти продукты помогали сделать еду более сытной и разнообразной без лишних сложностей.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Польза для всей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 были питательными и хорошо утоляли голод. Они особенно выручали, когда свежих овощей было мало или их уже съели.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Запас сил на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такой еды легче было работать, учиться и помогать по хозяйству. Недаром молоко и творог ценили в каждой крестьянской семье.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превращался в ткань и одежду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Выращивали лён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поле сеяли лён и ухаживали за ним, как за любым важным растением. Потом стебли собирали и готовили к дальнейшей работе.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Пряли и ткали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волокон пряли нити, а затем ткали полотно. Это была кропотливая работа, в которой нужно было терпение и аккуратность.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Получали волокно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вымачивали, чесали и разделяли на тонкие волокна. Из них потом можно было сделать крепкие нитки для ткани.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Шили нужные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полотна шили рубахи, полотенца и мешки. Так обычное растение с поля превращалось в полезные вещи для семьи и дома.
</a:t>
            </a:r>
            <a:endParaRPr lang="en-US" sz="13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7018" y="1639059"/>
            <a:ext cx="310693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делали из овечьей шерсти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Стрижка овец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овец стригли, чтобы получить шерсть. Это делали аккуратно, потому что шерсть потом должна была стать мягкой и тёплой нитью.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Прядение ниток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пряли в нити, которые удобно было использовать для вязания. Из таких ниток получалась прочная и тёплая зимняя одежда.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Носки и варежки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шерстяных ниток вязали носки, варежки и шарфы. Эти вещи защищали руки и ноги от холода, когда на улице трещал мороз.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Шерстяная одежда помогала сохранять тепло во время долгой русской зимы. В ней можно было и работать, и гулять, не превращаясь в сосульку.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Ложка, чашка и корыто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ствола мастер мог вырезать сразу много полезных вещей. В доме появлялись ложки, чашки и корыта, а на дворе — предметы, без которых хозяйство не обходилось.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Санки, телега и сундук
</a:t>
            </a:r>
            <a:pPr algn="ctr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превращалось в вещи, которые помогали возить, хранить и переносить добро. Санки скользили по снегу, телега ехала по дороге, а сундук берег одежду и припасы.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сарай и забор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брёвна шли и на постройки. Из них ставили избы, сараи и заборы, чтобы у семьи был тёплый дом и надёжный двор.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 деревенском хозяйстве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крестьянина создавал нужные вещи по временам года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деревенских работ в течение года показывает, как из труда появлялись еда и вещи для дома.
</a:t>
            </a:r>
            <a:endParaRPr lang="en-US" sz="2317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было много дел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начинался ещё до восхода солнца. Нужно было встать, накормить скот, принести воду и проверить, всё ли в порядке во дворе и в доме.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днём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семья расходилась по делам: взрослые работали в поле и огороде, а дети помогали по силам — собирали траву, ягоды, кормили птицу.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дня готовили еду, ухаживали за животными, чинили вещи и убирали в хозяйстве. Без дела не оставался никто, даже самый маленький помощник.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Вечернее завершение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считали сделанное, ставили корм на завтра и готовились ко сну. Так каждый день складывался из множества нужных и полезных дел.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помогали работать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пашни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Плуг и соха помогали рыхлить землю и готовить её к посеву. С такими орудиями работа шла быстрее, а поле становилось готовым для зерна.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жатвы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 нужен был, чтобы срезать колосья, а коса — чтобы косить траву и заготавливать сено. Эти инструменты экономили силы и время.
</a:t>
            </a:r>
            <a:endParaRPr lang="en-US" sz="1285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уборки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Грабли собирали скошенную траву и помогали наводить порядок на лугу и во дворе. Без них сено было бы трудно собрать в аккуратные копны.
</a:t>
            </a:r>
            <a:endParaRPr lang="en-US" sz="1285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 был незаменим в деревне: им рубили дерево, делали брёвна, чинили постройки и мастерили нужные вещи. Он помогал и в хозяйстве, и на дворе.
</a:t>
            </a:r>
            <a:endParaRPr lang="en-US" sz="1285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инструменты были несложными, но очень важными. Они помогали крестьянам делать труд, который без них был бы намного тяжелее и медленнее.
</a:t>
            </a:r>
            <a:endParaRPr lang="en-US" sz="12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1" y="1299579"/>
            <a:ext cx="274200" cy="24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288996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311766"/>
            <a:ext cx="274200" cy="219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6241" y="3160619"/>
            <a:ext cx="274200" cy="243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5551" y="3150036"/>
            <a:ext cx="264900" cy="2649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в деревенском дворе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избе семья жила, ела, отдыхала и пряла по вечерам. Это был тёплый и уютный центр всего хозяйства, где каждый уголок имел своё назначение.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Амбар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амбаре хранили зерно, муку и другие запасы. Здесь всё держали сухим и в порядке, чтобы еда не испортилась и хватило на долгую зиму.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сарае ставили инвентарь, складывали сено, держали нужные вещи для работы. Он помогал не путать полезные предметы и быстро находить их в нужный момент.
</a:t>
            </a:r>
            <a:endParaRPr lang="en-US" sz="1200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давал чистую воду для питья, готовки и ухода за хозяйством. Без него деревенская жизнь была бы намного труднее, ведь вода нужна каждый день.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бане мылись, грелись и отдыхали после работы. Она помогала держать чистоту и силой встречать новые дела, даже когда день выдался особенно длинным.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зиму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Сушили и солили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грибы сушили, огурцы солили, а капусту квасили в больших кадках. Так продукты не портились быстро и могли храниться долго, даже в холод.
</a:t>
            </a:r>
            <a:endParaRPr lang="en-US" sz="1377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Убирали овощи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свёклу и другие овощи складывали в погреб или в специальные ямы. Там было прохладно и темно, поэтому урожай оставался свежим дольше.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Берегли зерно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особенно ценили, потому что из него можно было делать муку и печь хлеб. Запасы хранили аккуратно, чтобы не потерять ни одного мешка.
</a:t>
            </a:r>
            <a:endParaRPr lang="en-US" sz="1399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Готовились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запасы помогали семье спокойно пережить зиму, когда свежих овощей и ягод уже почти нет. Это было настоящее зимнее спасение, как маленькая кладовая-выручалочка.
</a:t>
            </a:r>
            <a:endParaRPr lang="en-US" sz="13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труд крестьянина был очень важным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крестьянский труд давал хлеб, кашу, овощи и молочные продукты. Без него на столе было бы пусто, а сытым человеком быть очень трудно.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льна и шерсти делали ткань, одежду и тёплые вещи. Они защищали от холода и помогали жить в деревне даже в морозные месяцы.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забота о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заготавливали сено и выращивали корм, чтобы зимой животные не голодали. Здоровый скот помогал семье молоком, силой и новыми запасами.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вещи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шло на избы, сараи, посуду и мебель. Поэтому труд крестьянина создавал не только еду, но и всё, что нужно для жизни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после уборки урожая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работа позади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был собран, люди наконец могли выдохнуть. Радость была особенно большой, потому что за ней стояли долгие дни труда, жары и забот.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в деревне устраивали песни, угощение и добрые разговоры. Такой праздник помогал разделить радость с соседями и поблагодарить за собранный хлеб.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Словно награда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был для семьи настоящей наградой за терпение и старание. Каждый мешок зерна, каждое ведро овощей и каждая баночка мёда радовали по-настоящему.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пословицы о труде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38582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усилий не бывает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«Без труда не вытащишь и рыбку из пруда» напоминает: чтобы что-то получить, нужно постараться. Чудесная лень тут не помощник.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250084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посеешь — то и получишь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«Что посеешь, то и пожнёшь» говорят о том, что хороший результат приходит к тому, кто трудится внимательно и не забывает о деле.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06750" y="362339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учили детей и взрослых уважать работу, не лениться и доводить начатое до конца. В них много простых, но очень верных мыслей.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 крестьянский труд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Терпению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вырастает сразу. Нужно ждать, ухаживать за растениями и не торопить время. Труд крестьянина показывал, что хороший результат любит спокойствие и заботу.
</a:t>
            </a:r>
            <a:endParaRPr lang="en-US" sz="1255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старались ничего не пропадало зря: сохраняли зерно, чинили одежду, берегли еду и материалы. Это учило ценить даже маленькую полезную вещь.
</a:t>
            </a:r>
            <a:endParaRPr lang="en-US" sz="1280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инструменты, сено, нитки и доски требовали порядка. Если работать небрежно, можно потерять часть труда, а в деревне каждая вещь была ценной.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дела легче делать вместе. В семье каждый помогал по силам, и именно так появлялся общий результат, который радовал всех без исключения.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 крестьянского труда осталось важным сегодня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 сегодня едим хлеб, кашу и другую еду, выращенную людьми на земле. Труд земледельца по-прежнему помогает каждому дому быть сытым.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молочные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молоко, масло, творог и сметана остаются привычной частью питания. Их появление связано с теми же заботами о поле и животных.
</a:t>
            </a:r>
            <a:endParaRPr lang="en-US" sz="1179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Ложки, полки, сундуки и многие предметы из дерева напоминают о старых деревенских умениях. Дерево и сейчас остаётся удобным и полезным материалом.
</a:t>
            </a:r>
            <a:endParaRPr lang="en-US" sz="1266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запасах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Обычай делать запасы тоже не исчез. Мы храним продукты, закрываем банки и бережём еду, потому что это удобно и очень разумно.
</a:t>
            </a:r>
            <a:endParaRPr lang="en-US" sz="1323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ткани, тёплые носки и варежки продолжают защищать нас от холода. Когда-то этому научили лён и шерсть, которыми пользовались крестьяне.
</a:t>
            </a:r>
            <a:endParaRPr lang="en-US" sz="13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который создавал всё нужное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труд помогал появляться хлебу, одежде, дому и запасам на зиму. Он был большим, полезным и очень важным делом, без которого деревенская жизнь была бы невозможна.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2026-05-26T05:45:06Z</dcterms:created>
  <dcterms:modified xsi:type="dcterms:W3CDTF">2026-05-26T05:45:06Z</dcterms:modified>
</cp:coreProperties>
</file>