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круговорот веществ — основа целостности биосферы
</a:t>
            </a:r>
            <a:endParaRPr lang="en-US" sz="2995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поддерживает жизнь и равновесие в природе, связывая все её компоненты.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понятий о круговороте веществ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Вернадский и Ламарк впервые описали взаимосвязь компонентов биосферы и важность круговорота веществ для жизни на Земле.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круговорота веществ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это постоянное движение химических элементов между атмосферой, водой, почвой и живыми организмами.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процессах участвуют фотосинтез, дыхание, разложение органики и формирование осадочных пород, обеспечивая обмен веществ.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циклов — углерод, азот, вода, фосфор и сера — играют важнейшую роль в жизнедеятельности экосистем.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поддерживает устойчивость биосферы, регулирует состав воздуха, воды и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биогеохимические циклы: сравнительная диаграмма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и водный циклы охватывают больший объём веществ, поддерживая глобальные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азотный и фосфорный циклы меньшего масштаба, они критически важны для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из атмосферы и с помощью солнечного света преобразуют его в органические вещества, выделяя кислород.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круговороте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через дыхание возвращают углекислый газ обратно в атмосферу, завершая цикл обмена углеродом.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Деструкция и вулканическая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возвращая углерод в почву и воздух, а вулканы выделяют углекислый газ из глубин Земли.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цикл: процессы и ключевые участники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океанов, морей и суши, превращаясь в пар и поднимаясь в атмосферу.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конденсируется в облаках, а затем выпадает в виде дождя или снега, восполняя запасы пресной воды.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воды живыми организмами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впитывают воду — она участвует в обменах и возвращается в атмосферу через испарение и дыхание.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цикл: этапы перемещения воды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корнях бобовых растений преобразуют газообразный азот в доступные формы для растений.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азотосодержащими веществами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азот с пищей, используя его для построения белков и других важных органических соединений.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азота в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Денитрифицирующие бактерии расщепляют соединения азота, возвращая его в атмосферу, завершая круговорот.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цикл: биологическая фиксация и перенос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29239"/>
            <a:ext cx="5037900" cy="238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основных биогеохимических циклов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и объёма переработки веществ в разных циклах, а также ключевых участников и среды процесса.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Быстрыми являются водный и углеродный циклы, что обеспечивает стабильность экосистем.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 в биосфере: роль деструкторов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Микроорганизмы-деструкторы эффективно расщепляют органические остатки, возвращая химические элементы в почву и воду.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горных пород раскрывает минеральные вещества, необходимые для питания растений и восстановления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дыхание животных обеспечивают постоянное возвращение воды и углекислого газа в атмосферу, замыкая цикл.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схема движения веществ в природе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экологический учебник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консументы и редуценты — основные звенья круговорота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продуценты — используют солнечную энергию для создания органических веществ из углекислого газа и воды. Они служат основным источником пищи и энергии для остальных организмов.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микроорганизмы в цикле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поедающие растения и друг друга, передают вещества дальше по цепочке. Редуценты, такие как бактерии и грибы, разлагают органику до минеральных веществ, замыкая круговорот биогенных элементов.
</a:t>
            </a:r>
            <a:endParaRPr lang="en-US" sz="10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поддержание круговоротов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газового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снижают уровень углекислого газа и выделяют кислород, обеспечивая дыхание всех живых организмов и поддерживая атмосферный баланс.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водном цикле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транспирацию растения способствуют испарению воды, что влияет на формирование осадков и поддерживает влажность экосистем.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почву, препятствуют эрозии, а опавшая листва обогащает почву органическими веществами и питательными элементами.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микроорганизмов: разложение и минерализация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превращают органические остатки в простые вещества, минерализуя такие элементы как азот и фосфор для повторного использования растениями.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сложных органических полимеров, например целлюлозы и лигнина, что способствует восстановлению питательных веществ в экосистеме.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очищают почву и воду, снижая концентрацию вредных веществ и токсинов, что поддерживает здоровье экосистем.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непрерывность круговорота веществ, способствуя возврату элементов из мертвой органики в биологический круговорот.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метеорологическая служба,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газового состава атмосферы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фотосинтез растений достигает максимума, что снижает концентрацию CO2 и увеличивает содержание кислорода в воздухе.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обратную динамику концентраций CO2 и O2, отражающую суточный и сезонный ритм процессов жизнедеятельности растений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круговорот веществ в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приводит к увеличению выбросов углекислого газа, что усиливает парниковый эффект и изменяет климатические условия.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использование удобрений нарушают естественные циклы, вызывая деградацию почв, загрязнение вод и сокращение биоразнообразия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4085" y="787575"/>
            <a:ext cx="6495831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круговорота веществ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экологические проблемы, вызванные нарушением кругооборота веществ и их влияние на природу и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круговорота приводят к ухудшению качества окружающей среды и создают угрозы для здоровья и устойчивости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ООН об экологии,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замкнутости круговоротов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позволяет вернуть природные круговороты в исходное состояние, восстанавливая биологическое разнообразие и укрепляя почву.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технологий повторного использования воды и переработки отходов сокращает нагрузку на природные ресурсы и уменьшает загрязнение.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экологичным видам транспорта и снижение выбросов СО2 помогают сохранить атмосферные циклы и защитить климат.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Защита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UNEP активно поддерживает проекты по очищению рек и озёр, сохраняя водные экосистемы и обеспечивая качественную воду для людей и природы.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WWF: 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внедряет программы по охране редких видов животных и растений, укрепляя устойчивость экосистем и предупреждая утрату видов.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Программа «Чистая вода»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инициативы в России направлены на улучшение состояния питьевых источников и восстановление естественных природных циклов водного обмена.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международных экологических инициатив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фактор единства и устойчивости биосферы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живого и неживого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связывают всех обитателей планеты, обеспечивая обмен энергией и элементами между ними и средой обитания.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способствуют плодородию почв, очищению воды и воздуха, создавая условия для стабильного развития природных систем.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влияют на баланс газов в атмосфере, что напрямую отражается на климатических процессах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роль круговорота веществ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основа жизни на Земле, поддерживающая баланс экосистем и устойчивость биосферы. Его сохранение необходимо для будущих поколений и здоровья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2026-05-08T03:57:33Z</dcterms:created>
  <dcterms:modified xsi:type="dcterms:W3CDTF">2026-05-08T03:57:33Z</dcterms:modified>
</cp:coreProperties>
</file>