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 придаточных времени: порядок действий в прошлом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что произошло раньше, и почему это важно.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Past Perfect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точно передавать последовательность событий в рассказах, переводах и тестах, особенно когда в одном прошлом действии есть более ранний момент.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Past Perfect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времени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образуется по схеме had + V3. Эта форма используется, когда нужно показать, что действие уже завершилось до другого события в прошлом.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had finished my homework before I went out. Сначала уроки были завершены, затем произошло действие в Past Simple. Именно так передаётся порядок событий без путаницы.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 паре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Past Perfect стоит для более раннего действия, а второе событие передаётся Past Simple. Так читатель сразу понимает, что произошло первым, а что — следующим.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в прошлом: что было раньше
</a:t>
            </a:r>
            <a:endParaRPr lang="en-US" sz="30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Past Simple описывает отдельный факт, а Past Perfect выделяет более раннее действие в той же последовательности.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 порядок, Past Perfect указывает на первое событие, Past Simple — на следующее.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Past Perfect; без внешних данных.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6958" y="1171650"/>
            <a:ext cx="4126034" cy="3363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After: сначала одно действие, потом другое
</a:t>
            </a:r>
            <a:endParaRPr lang="en-US" sz="3041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помогает показать последовательность «сначала — потом». В таких предложениях более раннее действие часто ставится в Past Perfect, а следующее событие — в Past Simple.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союза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students had finished the test, the teacher collected the papers. Сначала тест был закончен, и только потом учитель собрал работы — порядок событий очевиден.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Before: действие завершилось до другого момента
</a:t>
            </a:r>
            <a:endParaRPr lang="en-US" sz="25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ученики начали занятие. Этот шаг идёт следующим и обычно выражается Past Simple, потому что он обозначает более позднее событие.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начался урок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we started the lesson, the teacher had written the date on the board. Здесь Past Perfect показывает действие, которое завершилось до начала урока.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произошло раньше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Tom went to bed, he had checked his homework. Сначала домашняя работа была проверена, а потом наступил момент, когда он лёг спать.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as: сразу после завершения действия
</a:t>
            </a:r>
            <a:endParaRPr lang="en-US" sz="31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показывает, что второе событие произошло почти сразу после первого. Поэтому более раннее действие часто оформляется как завершённое с помощью Past Perfect.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паузы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the bell had rung, the pupils left the classroom. Звонок прозвенел, и движение началось без заметной паузы — именно это подчёркивает союз.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ощущение мгновенного перехода от одного события к другому, as soon as помогает связать их очень чётко и естественно.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союза времени и их значение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союз помогает связать два события в прошлом и выделить более раннее действие.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союза помогают показать последовательность, но акцентируют её по-разному: после, до или сразу после события.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примерам из 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 в придаточном предложении
</a:t>
            </a:r>
            <a:endParaRPr lang="en-US" sz="233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теме Past Perfect в придаточных 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Past Perfect
</a:t>
            </a:r>
            <a:endParaRPr lang="en-US" sz="297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формуле subject + had + V3. Эта структура показывает, что действие уже было завершено до другого момента в прошлом, и помогает точно передать последовательность.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had не меняется по лицам и числам, а смысловой глагол стоит в третьей форме. Это делает конструкцию удобной и понятной в рассказах, упражнениях и переводах.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 learned the poem before the lesson. They had eaten dinner before they watched TV. В каждом примере Past Perfect обозначает более раннее действие, а следующий факт уже относится к позднему моменту.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сокращённая форма
</a:t>
            </a:r>
            <a:endParaRPr lang="en-US" sz="313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075900" y="1503947"/>
            <a:ext cx="64887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отрицательная форма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075900" y="1867223"/>
            <a:ext cx="64887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отрицание строится с помощью had not + V3. Такая форма показывает, что действие не завершилось до другого события в прошлом и помогает точно передать порядок событий.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075900" y="3033322"/>
            <a:ext cx="64887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пример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075900" y="3396598"/>
            <a:ext cx="64887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 часто используют сокращение hadn’t. Например: He hadn’t finished the game before dinner. We hadn’t seen the message when the phone rang.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Past Perfect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had ставится перед подлежащим: Had you finished your task before the teacher checked it? Так легко проверить, какое действие произошло раньше другого.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had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Past Perfect помогают выяснить, завершилось ли более раннее действие к нужному моменту: Had she left as soon as it started raining? Such questions clarify the sequence.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последовательности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полезны в чтении и пересказе: Had they already eaten when you arrived? Они помогают внимательнее следить за связью событий в рассказе.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текста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Past Perfect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нужно определить, какое действие было раньше, особенно в длинных предложениях и при переводе с русского языка.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пропуск had и неправильная форма глагола; значит, главная трудность — не правило, а точная проверка формы и последовательности.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упражнениях по теме Past Perfect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Perfect: в чём разница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сообщает, что действие произошло в прошлом как отдельный факт: finished, went, saw. Оно не показывает, какое событие было раньше или позже.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 — факт прошлого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нужен, когда важно подчеркнуть, что одно событие произошло до другого момента в прошлом: had finished, had gone, had seen.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 — более раннее действие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истории есть два действия, Past Perfect обычно обозначает первое, а Past Simple — следующее: сначала ученик выполнил работу, потом вышел из класса.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 одном 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союзов на примерах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союзы помогают связать действия во времени и выделить более раннее событие.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союз задаёт связь событий, а форма Past Perfect выделяет действие, которое произошло раньше другого.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Past Perfect в придаточных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48" y="3084118"/>
            <a:ext cx="337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рядом с Past Perfect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подчёркивает, что действие было завершено раньше другого момента: She had already done her homework. Оно часто помогает увидеть результат, который был готов заранее.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показывает очень близкое по времени завершение: He had just left when I called. Такая подсказка делает последовательность событий особенно точной и наглядной.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указывает на момент, к которому действие уже было завершено: By the time we arrived, the movie had started. Она часто встречается в рассказах.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time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when может соединять два события, если важно показать, что одно произошло раньше: He had finished when the bell rang. В таких предложениях контекст помогает выбрать время.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предложения с двумя действиями
</a:t>
            </a:r>
            <a:endParaRPr lang="en-US" sz="24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Past Perfect или Past Simple в предложениях с союзами времени.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для запоминания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союз и порядок времён работают вместе в типичных конструкциях.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моделях более раннее действие оформляется через had + V3, а следующее событие передаётся Past Simple.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для отработки Past Perfect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247" y="1100500"/>
            <a:ext cx="3613906" cy="343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из школьной жизни
</a:t>
            </a:r>
            <a:endParaRPr lang="en-US" sz="30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тетрадь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student had forgotten the notebook, so he borrowed one. Здесь Past Perfect показывает причину, а следующее действие объясняет, как ситуация была быстро решена.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 выход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the bell rang, he left the classroom. Такая последовательность делает рассказ живым и помогает увидеть, как разные союзы связывают события в одном тексте.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теста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he had finished the test, he checked his answers. Эта фраза ясно показывает, что проверка началась только после завершения работы, без путаницы во 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точно передать порядок событий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нужен, когда важно показать, что одно действие в прошлом произошло раньше другого. Союзы after, before и as soon as делают последовательность событий понятной и точной.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2026-05-31T10:20:26Z</dcterms:created>
  <dcterms:modified xsi:type="dcterms:W3CDTF">2026-05-31T10:20:26Z</dcterms:modified>
</cp:coreProperties>
</file>