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размножение и регенерация гидроидных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гидроидные размножаются и восстанавливаются после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гидроидные: краткий контекст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— это множество видов кишечнополостных, которые живут как в морях, так и в пресной воде. Они разнообразны по форме и способам размножения, включая и одиночные, и колониальные организмы.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и образа жизни гидроидных
</a:t>
            </a:r>
            <a:endParaRPr lang="en-US" sz="2522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— небольшой полип с простым телом, обитающий в пресной воде. Она прикрепляется к растениям и размножается бесполым способом почкованием.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формы: гидра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гидроидные: обелия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Обелия — колония полипов, объединённых общей структурой. Они могут достигать несколько десятков сантиметров и живут прикреплёнными к камням в морской воде.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гидроидных варьирует от миллиметров до 50 см. Их предпочитаемые места — прибрежные зоны, где есть субстрат для прикрепления и богатый запас питательных веществ.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размер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этапа жизненного цикла: полип и медуза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— полип — неподвижная форма, которая прикрепляется к поверхности и размножается почкованием, создавая колонии.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этап — медуза, подвижная форма, размножающаяся половым путём. Медузы распространяют потомство на большие расстояния.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почкование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происходит, когда на теле полипа появляется новая вырост — почка. Она развивается в отдельного полипа, который может отделиться или остаться в колонии.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идёт постоянно при благоприятных условиях, обеспечивая рост численности и быстрый рост колонии без участия партнёра.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стадии и особенности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медузы формируются гаметы — яйцеклетки и сперматозоиды, которые сливаются при оплодотворении, образуя зиготу и планулу.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Планула свободно плавает, а затем оседает и превращается в полип. Такой процесс увеличивает генетическое разнообразие вида и его адаптационные способности.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зоиды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полипы отвечают за захват и переваривание пищи, обеспечивая питание всей колонии. Они снабжены щупальцами с жалящими клетками для ловли добычи.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 половые зоиды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зоиды охраняют колонию от врагов, а половые обеспечивают размножение, производя гаметы или защищая молодые особи в колонии.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колонии и специализация зоидов
</a:t>
            </a:r>
            <a:endParaRPr lang="en-US" sz="29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образование планулы и её роль
</a:t>
            </a:r>
            <a:endParaRPr lang="en-US" sz="2625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и яйцеклетка сливаются, образуя зиготу, из которой развивается свободноплавающая личинка — планула.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Планула плавает в воде в течение нескольких дней, распространяясь на новые территории в поисках подходящего места для прикрепления.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плавание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Оседание и превращение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оседает на твёрдую поверхность и трансформируется в молодого полипа, который начнёт формировать новую колонию.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регенерации у гидроидных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способны быстро восстанавливать утраченные щупальца, что помогает им эффективно питаться и защищаться после повреждений.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щупалец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целого полипа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могут полностью восстановить полип даже после разделения колонии, начиная рост с небольшой группы клеток.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доказано, что гидра способна регенерировать все части тела после значительных повреждений, что демонстрирует уникальную способность к возрождению.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гидре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регенерации у гидроидных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травмы обелия восстанавливает удалённые части тела и щупальца в течение нескольких дней, что обеспечивает сохранение функций колонии.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способна регенерировать целого полипа даже после разреза на части, что подтверждает исключительную способность к восстановлению у гидроидных.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основана на активности стволовых клеток, которые быстро делятся и замещают утраченные ткани гидроидных, обеспечивая полноценное восстановление органов и частей тела.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процессе участвуют гены, регулирующие дифференцировку клеток, включающие ключевые молекулярные сигналы, схожие с теми, что активны при эмбриональном развитии.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пути, такие как Wnt и Notch, контролируют рост и формирование новых тканей, обеспечивая точное восстановление структуры и функций организма гидроидных.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основы регенерации гидроидных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показывают, что даже минимальные частицы ткани гидроидных могут полноценно регенерировать целый организм.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регенеративной биологии гидроидных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гидроидного организмы способен полностью восстановиться, формируя новый полип.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регенерации для выживания гидроидных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позволяет гидроидным восстанавливаться после повреждений, например, нападений хищников, что повышает их шансы на выживание в естественной среде.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способность к восстановлению отдельных полипов способствует быстрой регенерации колоний, что усиливает устойчивость популяций в изменяющихся условиях.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регенерацию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значительно влияет на скорость регенерации: повышение температуры ускоряет восстановление тканей у гидроидных.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среды регулирует физиологические процессы, где оптимальные уровни способствуют эффективному восстановлению повреждённых органов.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 уровень загрязнения воды также воздействуют на регенерацию, влияя на метаболизм и здоровье гидроидных организмов.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питательных веществ влияет на энергетические ресурсы, необходимые для регенерации, при их недостатке восстановительные процессы замедляются.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обеспечивают быстрое увеличение численности колонии, что способствует широкому распространению гидроидных в различных водоёмах.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через медуз позволяет расселять потомство на большие расстояния, способствуя генетическому разнообразию и адаптации.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регенерации помогает быстро восстанавливать численность после повреждений, что поддерживает устойчивость популяций.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размножения и распространения гидроидных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выполняют функцию фильтрации воды, очищая её от мелких частиц и микроорганизмов. Они создают сложные микросообщества, предоставляя убежище для мелких животных и поддерживая биологическое равновесие.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создание микросообществ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важным звеном в пищевой цепи, гидроидные питаются планктоном и служат кормом для крупных животных. Их численность напрямую влияет на стабильность экосистем и разнообразие биоты.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пищевой цепи и биологическом разнообразии
</a:t>
            </a:r>
            <a:endParaRPr lang="en-US" sz="137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гидроидных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регенерации гидроидных способствуют пониманию механизмов восстановления тканей у многоклеточных организмов, открывая новые перспективы в биологии.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значения исследований гидроидных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на основе гидры применяются для разработки методов в регенерационной медицине, способствуя инновациям в лечении повреждённых органов.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помогают создавать биотехнологические подходы для регуляции роста и восстановления у человека, улучшая терапевтические практики.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гидроидных в биомедицину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позволили обнаружить ключевые механизмы регуляции стволовых клеток, важных для восстановления тканей и органов.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программируемой клеточной гибели на моделях гидроидных помогает понять процессы удаления повреждённых клеток в организме.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гармонизации роста тканей на гидрах служат основой для разработки подходов к лечению хронических заболеваний и травм.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тканевого восстановления, выявленные на гидрах, способствуют созданию новых методов регенерационной терапии.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модельный организм для изучения регенерации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легко разводятся в лабораторных условиях, позволяя наблюдать процессы восстановления тканей в контролируемой среде. Это помогает изучать молекулярные механизмы регенерации в реальном времени.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методы и их преимущества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используют гидроидных для тестирования влияния факторов среды на регенерацию. Высокая скорость восстановления и простота содержания делают их эффективным объектом для опытов.
</a:t>
            </a:r>
            <a:endParaRPr lang="en-US" sz="117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гидроидных в лабораторных исследованиях
</a:t>
            </a:r>
            <a:endParaRPr lang="en-US" sz="2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регенерация обеспечивают гидроидным адаптацию, выживаемость и широкое распространение. Их изучение открывает новые горизонты в биологии и медицине, демонстрируя большой научный и практический потенциал.
</a:t>
            </a:r>
            <a:endParaRPr lang="en-US" sz="1258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размножения и регенерации в жизни гидроидных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2026-05-09T15:31:46Z</dcterms:created>
  <dcterms:modified xsi:type="dcterms:W3CDTF">2026-05-09T15:31:46Z</dcterms:modified>
</cp:coreProperties>
</file>