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нуклеиновые кислоты и их роль в жизни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ключ к пониманию жизни и наследственности.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нуклеиновых кислот
</a:t>
            </a:r>
            <a:endParaRPr lang="en-US" sz="263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Фридрих Мишер выделил нуклеиновые кислоты в клеточных ядрах. В XX веке доказали, что именно ДНК хранит наследственную информацию. В 1953 году Уотсон и Крик описали её структуру — двойную спираль.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Дезоксирибонуклеиновая кислота (ДНК)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информацию, передаваемую из поколения в поколение. Молекула содержит инструкции для развития и функционирования всех живых организмов.
</a:t>
            </a:r>
            <a:endParaRPr lang="en-US" sz="142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Рибонуклеиновая кислота (РНК)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переносит и реализует генетическую информацию, участвует в синтезе белков и регуляции различных клеточных процессов.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вида нуклеиновых кислот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состоят из множества нуклеотидов — простых молекул, соединённых в длинные цепи.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содержит азотистое основание, сахар и фосфатную группу, формируя основную структурную единицу.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Дезоксирибоза встречается в ДНК, рибоза — в РНК, отличая эти две кислоты друг от друга.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нуклеотидами — фосфодиэфирные — придают стабильность и прочность молекулам.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структура нуклеиновых кислот
</a:t>
            </a:r>
            <a:endParaRPr lang="en-US" sz="2259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Пуриновые основания — аденин и гуанин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двухкольцевые молекулы, которые являются частью обеих кислот и образуют пары с пиримидиновыми основаниями через водородные связи.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Пиримидиновые основания — цитозин, тимин и урацил
</a:t>
            </a:r>
            <a:pPr algn="l" indent="0" marL="0">
              <a:lnSpc>
                <a:spcPct val="9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Цитозин встречается в ДНК и РНК, тимин только в ДНК, а урацил заменяет тимин в РНК, поддерживая уникальность структуры.
</a:t>
            </a:r>
            <a:endParaRPr lang="en-US" sz="1071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азотистые основания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между азотистыми основаниями
</a:t>
            </a:r>
            <a:endParaRPr lang="en-US" sz="198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Гуанин и цитозин связываются тремя водородными связями, что делает ДНК стабильнее в этих участках.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водородных связей влияет на прочность и устойчивость двойной спирали ДНК.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РНК и их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(иРНК) переносит генетический код от ДНК к рибосомам для синтеза белков.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(тРНК) доставляет аминокислоты на рибосомы, обеспечивая правильное построение полипептидной цепи.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(рРНК) формирует основу рибосом и участвует в связывании и сборке белка.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синтеза белка в клетке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передачи и реализации генетической информации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генетического кода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основан на триплетах (кодонах) — три последовательных нуклеотида кодируют одну аминокислоту.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является универсальным для большинства живых организмов, что подтверждает их общее происхождение.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Кодоны обеспечивают точность и надёжность передачи наследственной информации при синтезе белков.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кодонов и аминокислот гарантирует правильное построение белков в клетках.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иллюстрирует, какие триплеты определяют начало, конец и состав белковой цепи.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кодонов и соответствующих аминокислот
</a:t>
            </a:r>
            <a:endParaRPr lang="en-US" sz="200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молекула ДНК готовится к делению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клетка разделится, молекула ДНК удваивается. Сначала две цепочки разделяются, словно молния, затем к каждой добавляются новые нуклеотиды, создавая точную копию исходной молекулы.
</a:t>
            </a:r>
            <a:endParaRPr lang="en-US" sz="1269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процессе удвоения ДНК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ферменты — ДНК-полимеразы — действуют как строители, аккуратно прикрепляя новые нуклеотиды к цепи. Они следят за правильным соединением, чтобы сохранить точность информации.
</a:t>
            </a:r>
            <a:endParaRPr lang="en-US" sz="1311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нуклеиновых кислот в клетке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 и управляет процессами жизни клетки, обеспечивая передачу признаков от родителей к потомкам.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действует как посредник, переносит инструкции из ДНК и помогает собирать белки, необходимые для работы клетки.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этого, РНК регулирует активность генов и участвует в создании структур, важных для клеточного функционирования.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мутации в молекулах ДНК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копировании ДНК случаются ошибки — один нуклеотид меняется на другой. Влияние на ДНК могут оказывать ультрафиолет и химические вещества, что приводит к стойким изменениям.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мутаций для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наследственные болезни, например, серповидноклеточную анемию. Другие меняют признаки организма и помогают приспосабливаться к изменениям в окружающей среде.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 мутации в ДНК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нуклеиновых кислот в медицине
</a:t>
            </a:r>
            <a:endParaRPr lang="en-US" sz="213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ДНК-исследования позволяют выявлять наследственные и инфекционные заболевания для своевременного лечения и профилактики.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анализа ДНК учёные устанавливают родственные связи и предрасположенность к определённым болезням.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РНК-вакцины, например против COVID-19, стимулируют иммунитет, используя молекулы информационной РНК для защиты организма.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в биотехнологии
</a:t>
            </a:r>
            <a:endParaRPr lang="en-US" sz="2611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и высокоурожайных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3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рекомбинантную ДНК, учёные разрабатывают генетически модифицированные растения, которые лучше противостоят вредителям и болезням, увеличивая урожайность.
</a:t>
            </a:r>
            <a:endParaRPr lang="en-US" sz="115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лекарств с помощью генной инженерии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человека внедряют в бактерии, которые начинают вырабатывать важные белки, например, инсулин, что облегчает лечение диабета и других болезней.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генотерапия: новые возможности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3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с нуклеиновыми кислотами позволяют клонировать клетки и исправлять дефектные гены, открывая перспективы в лечении наследственных заболеваний.
</a:t>
            </a:r>
            <a:endParaRPr lang="en-US" sz="113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в биотехнологии
</a:t>
            </a:r>
            <a:endParaRPr lang="en-US" sz="2611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Гриффита (1928)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Показал, что бактерии могут переносить наследственные признаки через некие молекулы, что длилось на пути к открытию ДНК как носителя информации.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Эйвери и коллег (1944)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Определили, что именно ДНК, а не белки, отвечает за передачу наследственной информации, изменяя взгляды биологов того времени.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Херши и Чейза (1952)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бактериофаги, доказали роль ДНК в наследовании, окончательно подтвердив её функцию носителя генов.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эксперименты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научные данные,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 РНК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отличается стабильностью и хранится преимущественно в ядре, тогда как РНК более подвижна и присутствует также в цитоплазме.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и функции отражают специализированные роли этих молекул в клетке.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извлечения ДНК из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школе можно извлечь ДНК из растений или слюны, используя раствор соли, мыла и спирт. В результате появляются видимые беловатые нити — ниточки наследственной информации.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анализ выделенной ДНК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нити ДНК можно рассмотреть под микроскопом или применить для изучения структуры и функций нуклеиновых кислот, что помогает понять основы генетики.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нуклеиновых кислот в лаборатории
</a:t>
            </a:r>
            <a:endParaRPr lang="en-US" sz="2267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 эволюция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последовательности нуклеотидов способствуют появлению новых признаков и расширяют разнообразие живых организмов.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разных видов помогает установить их эволюционное родство и проследить путь развития на Земле.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позволяют учёным реконструировать древние этапы жизни и взаимосвязи между видами.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нуклеиновых кислот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основа жизни, обеспечивающая хранение и передачу наследственной информации, что важно для науки, медицины и биотехнологий современности.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2026-05-08T04:43:35Z</dcterms:created>
  <dcterms:modified xsi:type="dcterms:W3CDTF">2026-05-08T04:43:35Z</dcterms:modified>
</cp:coreProperties>
</file>